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4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2C2E5-F479-4B9C-A425-74A29D219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8C2931-C344-45A2-BF07-237236F60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9DB825-A8E8-432E-BF8E-4351431B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6C1D82-0E19-4183-9D63-E748F93C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959FB-5439-4EF2-A1FE-2357BA72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5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346ED-5572-45ED-8506-27C08C4C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A88C84-96E6-47EC-B385-341115403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5871A-60FC-4C27-836B-C8E9277B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34FD9-0CB5-49CC-9FEF-815B3826D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F7C82D-8313-4ECF-B928-011716A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97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239920-A5F5-449E-A35F-97416BE9F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B974E6-6D91-4841-8A6A-5F3C3B7D4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368039-8719-4F57-B507-15E9237F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B86499-2034-4FF2-AA6F-125186CA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F07C3C-C914-4436-8A84-E82FAEB7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308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F845-310C-4646-834A-A449C6EC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3EC94-D262-47C2-9FED-6101FA095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F15EB9-89F0-4093-AAA4-C478EA9F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6C7573-9AFB-4427-B78C-98223E4C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7C1A5-3B08-4491-85A0-F04584F9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0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B8BA2-E86A-47FB-884C-43EA76EF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934EE-2AD3-4178-84B2-A75EA69E2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5F7C-B721-45F1-A6B7-7E3A5318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B9DF61-68E9-4346-8A8E-B9FD9A1F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21D27-9B93-44FE-9E56-10B21C72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48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54F05-E7DF-44F3-AF9E-0660B74F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56FC5-41EE-494E-B31C-610219CC2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32D24E-2A72-491C-AA06-365D1699B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556CFE-3D6F-429A-975A-F2A8CC87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378B06-0D0F-4D19-B6BE-3711E0FF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B589B-15C6-4C18-9502-4D32D958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586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39075-9219-473A-AC65-50BD773D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168A39-9544-4D4F-965F-9DD0B867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FB265E-17D8-4F6A-91D6-1FA227F5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1CCF0C-77E0-43A5-940D-5F7BDDDFF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3B3797-70A3-406B-9CE3-B85562C2E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B3C57A-ABF4-4B34-BFE5-DA85550F8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A13FB4-E00B-43F6-93F6-642B3DC2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4E3EF2-7E7C-4FC6-A0B8-102D2F30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8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D8F89-225D-48C7-B33E-086F9CC7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CBE91-6B4E-4FD1-889B-BDA1C586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911598-F2C3-409F-A712-40E1D085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535E8B-5B70-4FA5-B6DE-C3DC43FA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913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EF0B32-1F8E-4A2E-AFCE-30C5B9A3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2BE7AE-EBF1-46EE-B14D-8D08A2AD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10A769-A9CE-41B8-AF42-11392B75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13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3560E-05A4-4BAE-AC70-CD3745E1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4C995-823A-4737-982D-1F78FB18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B4C39D-4568-4350-929B-2865F5C7B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98BB7-6D83-436A-A461-CDD546D2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66C2E1-1908-45BD-AD73-8CD6E077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B2F5E-D141-43AE-8A47-61F4565C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AB072-3F21-467D-9AD2-E11BBC03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3DE615-4BC2-43EE-85F1-F2A43D409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407CDE-3EB0-43CD-B405-DE68AF140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F24DC2-1C3C-4796-AAD2-6D44DA37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960036-14B4-4A07-9FCE-F05CE304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AF1E73-E84F-4A48-A5DA-5FB52B67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01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CA5017-9ABC-480F-8F2C-19BEC32C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9CE1C8-E584-467A-BE28-DDCF1B95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1E3E4-1D74-4051-BD2E-E6B24B9DF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1025B-5E49-430D-87BC-1F3C195A26E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D332E7-BA8E-4B87-80A8-181E0D07D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CF8514-2230-4C35-A5CF-E6D01A87D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13EEE-71C5-485C-9181-97A99A2FA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81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12" Type="http://schemas.openxmlformats.org/officeDocument/2006/relationships/oleObject" Target="../embeddings/oleObject4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wmf"/><Relationship Id="rId5" Type="http://schemas.openxmlformats.org/officeDocument/2006/relationships/image" Target="../media/image3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wmf"/><Relationship Id="rId9" Type="http://schemas.openxmlformats.org/officeDocument/2006/relationships/image" Target="../media/image6.w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16.bin"/><Relationship Id="rId39" Type="http://schemas.openxmlformats.org/officeDocument/2006/relationships/image" Target="../media/image28.wmf"/><Relationship Id="rId21" Type="http://schemas.openxmlformats.org/officeDocument/2006/relationships/image" Target="../media/image19.wmf"/><Relationship Id="rId34" Type="http://schemas.openxmlformats.org/officeDocument/2006/relationships/oleObject" Target="../embeddings/oleObject20.bin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7.wmf"/><Relationship Id="rId25" Type="http://schemas.openxmlformats.org/officeDocument/2006/relationships/image" Target="../media/image21.wmf"/><Relationship Id="rId33" Type="http://schemas.openxmlformats.org/officeDocument/2006/relationships/image" Target="../media/image25.wmf"/><Relationship Id="rId38" Type="http://schemas.openxmlformats.org/officeDocument/2006/relationships/oleObject" Target="../embeddings/oleObject22.bin"/><Relationship Id="rId2" Type="http://schemas.openxmlformats.org/officeDocument/2006/relationships/image" Target="../media/image9.png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29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4.wmf"/><Relationship Id="rId24" Type="http://schemas.openxmlformats.org/officeDocument/2006/relationships/oleObject" Target="../embeddings/oleObject15.bin"/><Relationship Id="rId32" Type="http://schemas.openxmlformats.org/officeDocument/2006/relationships/oleObject" Target="../embeddings/oleObject19.bin"/><Relationship Id="rId37" Type="http://schemas.openxmlformats.org/officeDocument/2006/relationships/image" Target="../media/image27.wmf"/><Relationship Id="rId5" Type="http://schemas.openxmlformats.org/officeDocument/2006/relationships/image" Target="../media/image11.wmf"/><Relationship Id="rId15" Type="http://schemas.openxmlformats.org/officeDocument/2006/relationships/image" Target="../media/image16.wmf"/><Relationship Id="rId23" Type="http://schemas.openxmlformats.org/officeDocument/2006/relationships/image" Target="../media/image20.wmf"/><Relationship Id="rId28" Type="http://schemas.openxmlformats.org/officeDocument/2006/relationships/oleObject" Target="../embeddings/oleObject17.bin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18.wmf"/><Relationship Id="rId31" Type="http://schemas.openxmlformats.org/officeDocument/2006/relationships/image" Target="../media/image24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4.bin"/><Relationship Id="rId27" Type="http://schemas.openxmlformats.org/officeDocument/2006/relationships/image" Target="../media/image22.wmf"/><Relationship Id="rId30" Type="http://schemas.openxmlformats.org/officeDocument/2006/relationships/oleObject" Target="../embeddings/oleObject18.bin"/><Relationship Id="rId35" Type="http://schemas.openxmlformats.org/officeDocument/2006/relationships/image" Target="../media/image26.wmf"/><Relationship Id="rId8" Type="http://schemas.openxmlformats.org/officeDocument/2006/relationships/oleObject" Target="../embeddings/oleObject7.bin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1.jpg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50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11" Type="http://schemas.openxmlformats.org/officeDocument/2006/relationships/image" Target="../media/image49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2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62.jpeg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12" Type="http://schemas.openxmlformats.org/officeDocument/2006/relationships/image" Target="../media/image57.wmf"/><Relationship Id="rId17" Type="http://schemas.openxmlformats.org/officeDocument/2006/relationships/image" Target="../media/image61.jpg"/><Relationship Id="rId2" Type="http://schemas.openxmlformats.org/officeDocument/2006/relationships/oleObject" Target="../embeddings/oleObject27.bin"/><Relationship Id="rId16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53.wmf"/><Relationship Id="rId15" Type="http://schemas.openxmlformats.org/officeDocument/2006/relationships/image" Target="../media/image59.png"/><Relationship Id="rId10" Type="http://schemas.openxmlformats.org/officeDocument/2006/relationships/image" Target="../media/image56.wmf"/><Relationship Id="rId4" Type="http://schemas.openxmlformats.org/officeDocument/2006/relationships/oleObject" Target="../embeddings/oleObject28.bin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5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图片 268">
            <a:extLst>
              <a:ext uri="{FF2B5EF4-FFF2-40B4-BE49-F238E27FC236}">
                <a16:creationId xmlns:a16="http://schemas.microsoft.com/office/drawing/2014/main" id="{727C8874-0A22-4FD2-97D1-41BBCDBDB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790" y="1008182"/>
            <a:ext cx="5876734" cy="3370769"/>
          </a:xfrm>
          <a:prstGeom prst="rect">
            <a:avLst/>
          </a:prstGeom>
        </p:spPr>
      </p:pic>
      <p:sp>
        <p:nvSpPr>
          <p:cNvPr id="270" name="矩形 269">
            <a:extLst>
              <a:ext uri="{FF2B5EF4-FFF2-40B4-BE49-F238E27FC236}">
                <a16:creationId xmlns:a16="http://schemas.microsoft.com/office/drawing/2014/main" id="{692447A6-C4BE-430F-8CE2-40F14CE0D36B}"/>
              </a:ext>
            </a:extLst>
          </p:cNvPr>
          <p:cNvSpPr/>
          <p:nvPr/>
        </p:nvSpPr>
        <p:spPr>
          <a:xfrm>
            <a:off x="714722" y="838905"/>
            <a:ext cx="21226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1600" b="1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Difference Equation</a:t>
            </a:r>
            <a:endParaRPr lang="zh-CN" altLang="en-US" sz="1600" dirty="0">
              <a:latin typeface="Times New Roman"/>
              <a:ea typeface="Microsoft YaHei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B459563D-4BFC-4438-83D1-A4E6AB886F7D}"/>
              </a:ext>
            </a:extLst>
          </p:cNvPr>
          <p:cNvSpPr/>
          <p:nvPr/>
        </p:nvSpPr>
        <p:spPr>
          <a:xfrm>
            <a:off x="3553101" y="838905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1600" b="1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State space equation</a:t>
            </a:r>
            <a:endParaRPr lang="zh-CN" altLang="en-US" sz="1600" b="1" dirty="0"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C0175231-6AB2-41FF-B860-5F4D2A649DB6}"/>
              </a:ext>
            </a:extLst>
          </p:cNvPr>
          <p:cNvSpPr/>
          <p:nvPr/>
        </p:nvSpPr>
        <p:spPr>
          <a:xfrm>
            <a:off x="623304" y="2949721"/>
            <a:ext cx="2417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zh-CN" sz="1600" b="1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Recursive propagation</a:t>
            </a:r>
            <a:endParaRPr lang="zh-CN" altLang="en-US" sz="1600" b="1" dirty="0"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graphicFrame>
        <p:nvGraphicFramePr>
          <p:cNvPr id="273" name="对象 272">
            <a:extLst>
              <a:ext uri="{FF2B5EF4-FFF2-40B4-BE49-F238E27FC236}">
                <a16:creationId xmlns:a16="http://schemas.microsoft.com/office/drawing/2014/main" id="{852C9EC0-CA9F-4636-952D-0015F77A34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67991"/>
              </p:ext>
            </p:extLst>
          </p:nvPr>
        </p:nvGraphicFramePr>
        <p:xfrm>
          <a:off x="544940" y="3356544"/>
          <a:ext cx="2574378" cy="164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3280680" imgH="2097000" progId="Equation.AxMath">
                  <p:embed/>
                </p:oleObj>
              </mc:Choice>
              <mc:Fallback>
                <p:oleObj name="AxMath" r:id="rId3" imgW="3280680" imgH="20970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2B1D841-2AB8-45D5-B1F8-96D7159DA8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940" y="3356544"/>
                        <a:ext cx="2574378" cy="1643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4" name="图片 273">
            <a:extLst>
              <a:ext uri="{FF2B5EF4-FFF2-40B4-BE49-F238E27FC236}">
                <a16:creationId xmlns:a16="http://schemas.microsoft.com/office/drawing/2014/main" id="{1BD38DA0-3F0B-428C-AAC4-4205E701E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157" y="1343443"/>
            <a:ext cx="2704399" cy="1355501"/>
          </a:xfrm>
          <a:prstGeom prst="rect">
            <a:avLst/>
          </a:prstGeom>
        </p:spPr>
      </p:pic>
      <p:sp>
        <p:nvSpPr>
          <p:cNvPr id="275" name="矩形 274">
            <a:extLst>
              <a:ext uri="{FF2B5EF4-FFF2-40B4-BE49-F238E27FC236}">
                <a16:creationId xmlns:a16="http://schemas.microsoft.com/office/drawing/2014/main" id="{5D5A3A7E-8971-4296-BE8A-59F0AC3A1218}"/>
              </a:ext>
            </a:extLst>
          </p:cNvPr>
          <p:cNvSpPr/>
          <p:nvPr/>
        </p:nvSpPr>
        <p:spPr>
          <a:xfrm>
            <a:off x="3526953" y="2949721"/>
            <a:ext cx="2454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1600" b="1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Disturbance estimation</a:t>
            </a:r>
            <a:endParaRPr lang="zh-CN" altLang="en-US" sz="1600" b="1" dirty="0"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pic>
        <p:nvPicPr>
          <p:cNvPr id="276" name="图片 275">
            <a:extLst>
              <a:ext uri="{FF2B5EF4-FFF2-40B4-BE49-F238E27FC236}">
                <a16:creationId xmlns:a16="http://schemas.microsoft.com/office/drawing/2014/main" id="{A7AA77EF-6281-4E5F-BB16-E7FB2A4C2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70" y="1282688"/>
            <a:ext cx="2480001" cy="1490000"/>
          </a:xfrm>
          <a:prstGeom prst="rect">
            <a:avLst/>
          </a:prstGeom>
        </p:spPr>
      </p:pic>
      <p:pic>
        <p:nvPicPr>
          <p:cNvPr id="277" name="图片 276">
            <a:extLst>
              <a:ext uri="{FF2B5EF4-FFF2-40B4-BE49-F238E27FC236}">
                <a16:creationId xmlns:a16="http://schemas.microsoft.com/office/drawing/2014/main" id="{EA277435-2AA1-40C2-93D9-FB1062BA8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157" y="3547703"/>
            <a:ext cx="2870111" cy="912583"/>
          </a:xfrm>
          <a:prstGeom prst="rect">
            <a:avLst/>
          </a:prstGeom>
        </p:spPr>
      </p:pic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2477442F-F921-4E2B-B741-DA1BACCC6954}"/>
              </a:ext>
            </a:extLst>
          </p:cNvPr>
          <p:cNvGrpSpPr/>
          <p:nvPr/>
        </p:nvGrpSpPr>
        <p:grpSpPr>
          <a:xfrm>
            <a:off x="267175" y="5086111"/>
            <a:ext cx="5679029" cy="918509"/>
            <a:chOff x="2556424" y="5226289"/>
            <a:chExt cx="8043430" cy="1284204"/>
          </a:xfrm>
        </p:grpSpPr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5D6638CA-7DD4-4429-8117-12FC248E3B67}"/>
                </a:ext>
              </a:extLst>
            </p:cNvPr>
            <p:cNvGrpSpPr/>
            <p:nvPr/>
          </p:nvGrpSpPr>
          <p:grpSpPr>
            <a:xfrm>
              <a:off x="2556424" y="5685060"/>
              <a:ext cx="6355167" cy="825433"/>
              <a:chOff x="2556423" y="5494922"/>
              <a:chExt cx="6355167" cy="825433"/>
            </a:xfrm>
          </p:grpSpPr>
          <p:graphicFrame>
            <p:nvGraphicFramePr>
              <p:cNvPr id="282" name="对象 281">
                <a:extLst>
                  <a:ext uri="{FF2B5EF4-FFF2-40B4-BE49-F238E27FC236}">
                    <a16:creationId xmlns:a16="http://schemas.microsoft.com/office/drawing/2014/main" id="{1F0798E2-DE43-42A5-826D-B3D8DAF304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63362" y="5557595"/>
              <a:ext cx="5955004" cy="700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8" imgW="4332600" imgH="474120" progId="Equation.AxMath">
                      <p:embed/>
                    </p:oleObj>
                  </mc:Choice>
                  <mc:Fallback>
                    <p:oleObj name="AxMath" r:id="rId8" imgW="4332600" imgH="474120" progId="Equation.AxMath">
                      <p:embed/>
                      <p:pic>
                        <p:nvPicPr>
                          <p:cNvPr id="18" name="对象 17">
                            <a:extLst>
                              <a:ext uri="{FF2B5EF4-FFF2-40B4-BE49-F238E27FC236}">
                                <a16:creationId xmlns:a16="http://schemas.microsoft.com/office/drawing/2014/main" id="{3002B919-92CD-453B-96D4-8C33B309990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763362" y="5557595"/>
                            <a:ext cx="5955004" cy="7000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3" name="矩形: 圆角 47">
                <a:extLst>
                  <a:ext uri="{FF2B5EF4-FFF2-40B4-BE49-F238E27FC236}">
                    <a16:creationId xmlns:a16="http://schemas.microsoft.com/office/drawing/2014/main" id="{A7B05A40-5986-4AAA-BB76-A5CE7B97A541}"/>
                  </a:ext>
                </a:extLst>
              </p:cNvPr>
              <p:cNvSpPr/>
              <p:nvPr/>
            </p:nvSpPr>
            <p:spPr>
              <a:xfrm>
                <a:off x="2556423" y="5494922"/>
                <a:ext cx="6355167" cy="825433"/>
              </a:xfrm>
              <a:prstGeom prst="roundRect">
                <a:avLst>
                  <a:gd name="adj" fmla="val 10026"/>
                </a:avLst>
              </a:prstGeom>
              <a:noFill/>
              <a:ln w="19050">
                <a:solidFill>
                  <a:srgbClr val="74348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9110E36B-6E2D-408A-B328-CDEEBABC5A11}"/>
                </a:ext>
              </a:extLst>
            </p:cNvPr>
            <p:cNvSpPr/>
            <p:nvPr/>
          </p:nvSpPr>
          <p:spPr>
            <a:xfrm>
              <a:off x="8946050" y="5732634"/>
              <a:ext cx="1653804" cy="731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6C44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Prediction</a:t>
              </a:r>
            </a:p>
            <a:p>
              <a:pPr algn="ctr"/>
              <a:r>
                <a:rPr lang="en-US" altLang="zh-CN" sz="1400" b="1" dirty="0">
                  <a:solidFill>
                    <a:srgbClr val="6C44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Model</a:t>
              </a:r>
              <a:endParaRPr lang="zh-CN" altLang="en-US" sz="1400" b="1" dirty="0">
                <a:solidFill>
                  <a:srgbClr val="6C44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1" name="左大括号 280">
              <a:extLst>
                <a:ext uri="{FF2B5EF4-FFF2-40B4-BE49-F238E27FC236}">
                  <a16:creationId xmlns:a16="http://schemas.microsoft.com/office/drawing/2014/main" id="{E0796C03-78BD-4C77-AB39-2CC12C6EEEF5}"/>
                </a:ext>
              </a:extLst>
            </p:cNvPr>
            <p:cNvSpPr/>
            <p:nvPr/>
          </p:nvSpPr>
          <p:spPr>
            <a:xfrm rot="16200000">
              <a:off x="6649825" y="1600052"/>
              <a:ext cx="179337" cy="7431812"/>
            </a:xfrm>
            <a:prstGeom prst="leftBrace">
              <a:avLst>
                <a:gd name="adj1" fmla="val 50804"/>
                <a:gd name="adj2" fmla="val 50000"/>
              </a:avLst>
            </a:prstGeom>
            <a:ln w="19050">
              <a:solidFill>
                <a:srgbClr val="6C4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4" name="矩形 283">
            <a:extLst>
              <a:ext uri="{FF2B5EF4-FFF2-40B4-BE49-F238E27FC236}">
                <a16:creationId xmlns:a16="http://schemas.microsoft.com/office/drawing/2014/main" id="{EEB251EC-7995-4FC1-B241-F76A03BBB9F8}"/>
              </a:ext>
            </a:extLst>
          </p:cNvPr>
          <p:cNvSpPr/>
          <p:nvPr/>
        </p:nvSpPr>
        <p:spPr>
          <a:xfrm>
            <a:off x="10761504" y="5449256"/>
            <a:ext cx="1430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1400" b="1" dirty="0">
                <a:solidFill>
                  <a:srgbClr val="6C448A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Compensation</a:t>
            </a:r>
          </a:p>
          <a:p>
            <a:pPr algn="ctr" defTabSz="457200"/>
            <a:r>
              <a:rPr lang="en-US" altLang="zh-CN" sz="1400" b="1" dirty="0">
                <a:solidFill>
                  <a:srgbClr val="6C448A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Mechanism</a:t>
            </a:r>
            <a:endParaRPr lang="zh-CN" altLang="en-US" sz="1400" dirty="0">
              <a:solidFill>
                <a:srgbClr val="6C448A"/>
              </a:solidFill>
              <a:latin typeface="Times New Roman"/>
              <a:ea typeface="Microsoft YaHei"/>
            </a:endParaRPr>
          </a:p>
        </p:txBody>
      </p:sp>
      <p:sp>
        <p:nvSpPr>
          <p:cNvPr id="285" name="矩形: 圆角 47">
            <a:extLst>
              <a:ext uri="{FF2B5EF4-FFF2-40B4-BE49-F238E27FC236}">
                <a16:creationId xmlns:a16="http://schemas.microsoft.com/office/drawing/2014/main" id="{640D4DC6-D2FF-4266-8FDA-6013EF9E0C42}"/>
              </a:ext>
            </a:extLst>
          </p:cNvPr>
          <p:cNvSpPr/>
          <p:nvPr/>
        </p:nvSpPr>
        <p:spPr>
          <a:xfrm>
            <a:off x="6586102" y="5360986"/>
            <a:ext cx="4175402" cy="733611"/>
          </a:xfrm>
          <a:prstGeom prst="roundRect">
            <a:avLst>
              <a:gd name="adj" fmla="val 10026"/>
            </a:avLst>
          </a:prstGeom>
          <a:noFill/>
          <a:ln w="19050">
            <a:solidFill>
              <a:srgbClr val="74348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" name="十字形 285">
            <a:extLst>
              <a:ext uri="{FF2B5EF4-FFF2-40B4-BE49-F238E27FC236}">
                <a16:creationId xmlns:a16="http://schemas.microsoft.com/office/drawing/2014/main" id="{7D7E11B1-0B43-4436-9700-A02CA7E46EEC}"/>
              </a:ext>
            </a:extLst>
          </p:cNvPr>
          <p:cNvSpPr/>
          <p:nvPr/>
        </p:nvSpPr>
        <p:spPr>
          <a:xfrm>
            <a:off x="6064590" y="5578945"/>
            <a:ext cx="289316" cy="297692"/>
          </a:xfrm>
          <a:prstGeom prst="plus">
            <a:avLst>
              <a:gd name="adj" fmla="val 35306"/>
            </a:avLst>
          </a:prstGeom>
          <a:solidFill>
            <a:srgbClr val="743481">
              <a:alpha val="6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7434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7" name="对象 286">
            <a:extLst>
              <a:ext uri="{FF2B5EF4-FFF2-40B4-BE49-F238E27FC236}">
                <a16:creationId xmlns:a16="http://schemas.microsoft.com/office/drawing/2014/main" id="{6A405506-434E-4DC3-BDBD-AEEE73469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203531"/>
              </p:ext>
            </p:extLst>
          </p:nvPr>
        </p:nvGraphicFramePr>
        <p:xfrm>
          <a:off x="7057120" y="5743228"/>
          <a:ext cx="3418723" cy="27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724480" imgH="218160" progId="Equation.AxMath">
                  <p:embed/>
                </p:oleObj>
              </mc:Choice>
              <mc:Fallback>
                <p:oleObj name="AxMath" r:id="rId10" imgW="2724480" imgH="21816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CE94CDD1-E6B2-44E4-AA3B-49A87D891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57120" y="5743228"/>
                        <a:ext cx="3418723" cy="27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对象 287">
            <a:extLst>
              <a:ext uri="{FF2B5EF4-FFF2-40B4-BE49-F238E27FC236}">
                <a16:creationId xmlns:a16="http://schemas.microsoft.com/office/drawing/2014/main" id="{5422F3A8-9F81-48F2-A6C3-A0527F73CC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40543"/>
              </p:ext>
            </p:extLst>
          </p:nvPr>
        </p:nvGraphicFramePr>
        <p:xfrm>
          <a:off x="7270820" y="5448267"/>
          <a:ext cx="2688810" cy="27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143800" imgH="218160" progId="Equation.AxMath">
                  <p:embed/>
                </p:oleObj>
              </mc:Choice>
              <mc:Fallback>
                <p:oleObj name="AxMath" r:id="rId12" imgW="2143800" imgH="21816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7461B55-8005-40E5-BB8E-3835ADCE3F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70820" y="5448267"/>
                        <a:ext cx="2688810" cy="27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" name="矩形 288">
            <a:extLst>
              <a:ext uri="{FF2B5EF4-FFF2-40B4-BE49-F238E27FC236}">
                <a16:creationId xmlns:a16="http://schemas.microsoft.com/office/drawing/2014/main" id="{CDAECEB3-953D-463C-93E0-C3606D15DBAF}"/>
              </a:ext>
            </a:extLst>
          </p:cNvPr>
          <p:cNvSpPr/>
          <p:nvPr/>
        </p:nvSpPr>
        <p:spPr>
          <a:xfrm>
            <a:off x="8010233" y="4375920"/>
            <a:ext cx="2337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1400" b="1" dirty="0">
                <a:solidFill>
                  <a:srgbClr val="6C448A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Principle of RIC method</a:t>
            </a:r>
            <a:endParaRPr lang="zh-CN" altLang="en-US" sz="1400" dirty="0">
              <a:solidFill>
                <a:srgbClr val="6C448A"/>
              </a:solidFill>
              <a:latin typeface="Times New Roman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5474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8CF62F-A712-4C5A-A473-7EBA845B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318" y="3170785"/>
            <a:ext cx="11711364" cy="3660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1EDF6D-728A-4647-9A93-DECA66556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669" y="0"/>
            <a:ext cx="3602029" cy="2963119"/>
          </a:xfrm>
          <a:prstGeom prst="rect">
            <a:avLst/>
          </a:prstGeom>
        </p:spPr>
      </p:pic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FF506B22-E0FB-4178-ABC3-D8AE914921C6}"/>
              </a:ext>
            </a:extLst>
          </p:cNvPr>
          <p:cNvGrpSpPr/>
          <p:nvPr/>
        </p:nvGrpSpPr>
        <p:grpSpPr>
          <a:xfrm>
            <a:off x="657507" y="33969"/>
            <a:ext cx="6095237" cy="2929150"/>
            <a:chOff x="4772307" y="-338188"/>
            <a:chExt cx="6095237" cy="2929150"/>
          </a:xfrm>
        </p:grpSpPr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3A1BA16-1D73-40B0-8FCB-5276C9464D54}"/>
                </a:ext>
              </a:extLst>
            </p:cNvPr>
            <p:cNvCxnSpPr>
              <a:cxnSpLocks/>
            </p:cNvCxnSpPr>
            <p:nvPr/>
          </p:nvCxnSpPr>
          <p:spPr>
            <a:xfrm>
              <a:off x="4904369" y="830202"/>
              <a:ext cx="42987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D17385B-73C3-43F9-BE15-896DF5316A1C}"/>
                </a:ext>
              </a:extLst>
            </p:cNvPr>
            <p:cNvSpPr/>
            <p:nvPr/>
          </p:nvSpPr>
          <p:spPr>
            <a:xfrm>
              <a:off x="5713182" y="775175"/>
              <a:ext cx="110053" cy="1100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E6FDB3C4-3E4B-494A-8410-A2F18FEE34FB}"/>
                </a:ext>
              </a:extLst>
            </p:cNvPr>
            <p:cNvGrpSpPr/>
            <p:nvPr/>
          </p:nvGrpSpPr>
          <p:grpSpPr>
            <a:xfrm>
              <a:off x="6313660" y="650636"/>
              <a:ext cx="602411" cy="359130"/>
              <a:chOff x="3303032" y="2327985"/>
              <a:chExt cx="970383" cy="578498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C2B0B2F-E72F-43A6-9F91-7BCD439F7D2B}"/>
                  </a:ext>
                </a:extLst>
              </p:cNvPr>
              <p:cNvSpPr/>
              <p:nvPr/>
            </p:nvSpPr>
            <p:spPr>
              <a:xfrm>
                <a:off x="3303032" y="2327985"/>
                <a:ext cx="970383" cy="5784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87" name="对象 86">
                <a:extLst>
                  <a:ext uri="{FF2B5EF4-FFF2-40B4-BE49-F238E27FC236}">
                    <a16:creationId xmlns:a16="http://schemas.microsoft.com/office/drawing/2014/main" id="{04A0CB46-2C66-4287-8696-2CB6CC1B6D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451070"/>
                  </p:ext>
                </p:extLst>
              </p:nvPr>
            </p:nvGraphicFramePr>
            <p:xfrm>
              <a:off x="3425501" y="2381250"/>
              <a:ext cx="781050" cy="473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4" imgW="390240" imgH="235800" progId="Equation.AxMath">
                      <p:embed/>
                    </p:oleObj>
                  </mc:Choice>
                  <mc:Fallback>
                    <p:oleObj name="AxMath" r:id="rId4" imgW="390240" imgH="235800" progId="Equation.AxMath">
                      <p:embed/>
                      <p:pic>
                        <p:nvPicPr>
                          <p:cNvPr id="8" name="对象 7">
                            <a:extLst>
                              <a:ext uri="{FF2B5EF4-FFF2-40B4-BE49-F238E27FC236}">
                                <a16:creationId xmlns:a16="http://schemas.microsoft.com/office/drawing/2014/main" id="{D3E41867-DABE-4773-B8A1-03464754408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425501" y="2381250"/>
                            <a:ext cx="781050" cy="473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30C91D4-7999-4482-BAC6-AE1FD3BC3670}"/>
                </a:ext>
              </a:extLst>
            </p:cNvPr>
            <p:cNvGrpSpPr/>
            <p:nvPr/>
          </p:nvGrpSpPr>
          <p:grpSpPr>
            <a:xfrm>
              <a:off x="9157319" y="643500"/>
              <a:ext cx="602411" cy="359130"/>
              <a:chOff x="3455432" y="2480385"/>
              <a:chExt cx="970383" cy="578498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CBE465BF-5153-4095-85BC-A2374AD8C9D1}"/>
                  </a:ext>
                </a:extLst>
              </p:cNvPr>
              <p:cNvSpPr/>
              <p:nvPr/>
            </p:nvSpPr>
            <p:spPr>
              <a:xfrm>
                <a:off x="3455432" y="2480385"/>
                <a:ext cx="970383" cy="5784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90" name="对象 89">
                <a:extLst>
                  <a:ext uri="{FF2B5EF4-FFF2-40B4-BE49-F238E27FC236}">
                    <a16:creationId xmlns:a16="http://schemas.microsoft.com/office/drawing/2014/main" id="{977B2313-F186-4641-8ADD-89751F9AB0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5010932"/>
                  </p:ext>
                </p:extLst>
              </p:nvPr>
            </p:nvGraphicFramePr>
            <p:xfrm>
              <a:off x="3566332" y="2532063"/>
              <a:ext cx="806450" cy="473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6" imgW="403200" imgH="235800" progId="Equation.AxMath">
                      <p:embed/>
                    </p:oleObj>
                  </mc:Choice>
                  <mc:Fallback>
                    <p:oleObj name="AxMath" r:id="rId6" imgW="403200" imgH="235800" progId="Equation.AxMath">
                      <p:embed/>
                      <p:pic>
                        <p:nvPicPr>
                          <p:cNvPr id="11" name="对象 10">
                            <a:extLst>
                              <a:ext uri="{FF2B5EF4-FFF2-40B4-BE49-F238E27FC236}">
                                <a16:creationId xmlns:a16="http://schemas.microsoft.com/office/drawing/2014/main" id="{1A8CBA44-9C2A-4A14-B61A-75E6885882C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566332" y="2532063"/>
                            <a:ext cx="806450" cy="473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095B111C-DE7C-4183-A2BF-9F35C430CA80}"/>
                </a:ext>
              </a:extLst>
            </p:cNvPr>
            <p:cNvCxnSpPr>
              <a:cxnSpLocks/>
              <a:stCxn id="84" idx="6"/>
              <a:endCxn id="86" idx="1"/>
            </p:cNvCxnSpPr>
            <p:nvPr/>
          </p:nvCxnSpPr>
          <p:spPr>
            <a:xfrm flipV="1">
              <a:off x="5823235" y="830201"/>
              <a:ext cx="49042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AAB5DEE-11D1-4943-B8A5-B4DF91DC43D2}"/>
                </a:ext>
              </a:extLst>
            </p:cNvPr>
            <p:cNvCxnSpPr>
              <a:cxnSpLocks/>
              <a:stCxn id="86" idx="3"/>
              <a:endCxn id="94" idx="2"/>
            </p:cNvCxnSpPr>
            <p:nvPr/>
          </p:nvCxnSpPr>
          <p:spPr>
            <a:xfrm flipV="1">
              <a:off x="6916071" y="829721"/>
              <a:ext cx="353240" cy="4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D4596CB9-8356-4161-922D-8A5CCA1DA1C1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9759730" y="823065"/>
              <a:ext cx="901687" cy="71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A3910F54-24F9-49A3-81EE-B44BE7E0A33D}"/>
                </a:ext>
              </a:extLst>
            </p:cNvPr>
            <p:cNvSpPr/>
            <p:nvPr/>
          </p:nvSpPr>
          <p:spPr>
            <a:xfrm>
              <a:off x="7269311" y="774695"/>
              <a:ext cx="110053" cy="1100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D8CBBE0B-F7B2-4825-8AE0-0BDF87C7A1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7235" y="813031"/>
              <a:ext cx="0" cy="80461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616F2C0-C041-47FE-A1E6-E165018EC188}"/>
                </a:ext>
              </a:extLst>
            </p:cNvPr>
            <p:cNvCxnSpPr>
              <a:cxnSpLocks/>
            </p:cNvCxnSpPr>
            <p:nvPr/>
          </p:nvCxnSpPr>
          <p:spPr>
            <a:xfrm>
              <a:off x="5760324" y="1617649"/>
              <a:ext cx="42669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14176CA2-7FE7-47BF-B175-F2BB8F227E01}"/>
                </a:ext>
              </a:extLst>
            </p:cNvPr>
            <p:cNvCxnSpPr>
              <a:cxnSpLocks/>
              <a:endCxn id="84" idx="4"/>
            </p:cNvCxnSpPr>
            <p:nvPr/>
          </p:nvCxnSpPr>
          <p:spPr>
            <a:xfrm flipV="1">
              <a:off x="5768209" y="885228"/>
              <a:ext cx="0" cy="7324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4A6ABCB3-F9DD-436A-8F4D-39535B804124}"/>
                </a:ext>
              </a:extLst>
            </p:cNvPr>
            <p:cNvSpPr txBox="1"/>
            <p:nvPr/>
          </p:nvSpPr>
          <p:spPr>
            <a:xfrm>
              <a:off x="5457854" y="553407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9C8A5238-70FC-433F-99AD-6941633CD70A}"/>
                </a:ext>
              </a:extLst>
            </p:cNvPr>
            <p:cNvSpPr txBox="1"/>
            <p:nvPr/>
          </p:nvSpPr>
          <p:spPr>
            <a:xfrm>
              <a:off x="5538326" y="867623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454518B-CB6C-4A40-B1C0-45F8E7C3E367}"/>
                </a:ext>
              </a:extLst>
            </p:cNvPr>
            <p:cNvSpPr txBox="1"/>
            <p:nvPr/>
          </p:nvSpPr>
          <p:spPr>
            <a:xfrm>
              <a:off x="7036124" y="572948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E2B8948-7D18-409F-83B4-547A1EE1AA90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7324338" y="171446"/>
              <a:ext cx="0" cy="60324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CFE0D619-D357-43F9-910D-38EC669EE1A6}"/>
                </a:ext>
              </a:extLst>
            </p:cNvPr>
            <p:cNvSpPr txBox="1"/>
            <p:nvPr/>
          </p:nvSpPr>
          <p:spPr>
            <a:xfrm>
              <a:off x="7255537" y="489102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3" name="对象 102">
              <a:extLst>
                <a:ext uri="{FF2B5EF4-FFF2-40B4-BE49-F238E27FC236}">
                  <a16:creationId xmlns:a16="http://schemas.microsoft.com/office/drawing/2014/main" id="{8E01BFF2-42B9-49BC-AC63-55B36E36F08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0587720"/>
                </p:ext>
              </p:extLst>
            </p:nvPr>
          </p:nvGraphicFramePr>
          <p:xfrm>
            <a:off x="4772307" y="683986"/>
            <a:ext cx="137972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8" imgW="110520" imgH="226800" progId="Equation.AxMath">
                    <p:embed/>
                  </p:oleObj>
                </mc:Choice>
                <mc:Fallback>
                  <p:oleObj name="AxMath" r:id="rId8" imgW="110520" imgH="226800" progId="Equation.AxMath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2CA65FB0-6308-427C-963F-696BB470FF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72307" y="683986"/>
                          <a:ext cx="137972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" name="对象 103">
              <a:extLst>
                <a:ext uri="{FF2B5EF4-FFF2-40B4-BE49-F238E27FC236}">
                  <a16:creationId xmlns:a16="http://schemas.microsoft.com/office/drawing/2014/main" id="{7D24FC0F-57DB-407E-B23E-F5B937741C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2258015"/>
                </p:ext>
              </p:extLst>
            </p:nvPr>
          </p:nvGraphicFramePr>
          <p:xfrm>
            <a:off x="5913685" y="590079"/>
            <a:ext cx="128117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0" imgW="102600" imgH="226800" progId="Equation.AxMath">
                    <p:embed/>
                  </p:oleObj>
                </mc:Choice>
                <mc:Fallback>
                  <p:oleObj name="AxMath" r:id="rId10" imgW="102600" imgH="226800" progId="Equation.AxMath">
                    <p:embed/>
                    <p:pic>
                      <p:nvPicPr>
                        <p:cNvPr id="25" name="对象 24">
                          <a:extLst>
                            <a:ext uri="{FF2B5EF4-FFF2-40B4-BE49-F238E27FC236}">
                              <a16:creationId xmlns:a16="http://schemas.microsoft.com/office/drawing/2014/main" id="{F4D193A7-9D09-4C85-889F-7D0A0384C2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913685" y="590079"/>
                          <a:ext cx="128117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对象 104">
              <a:extLst>
                <a:ext uri="{FF2B5EF4-FFF2-40B4-BE49-F238E27FC236}">
                  <a16:creationId xmlns:a16="http://schemas.microsoft.com/office/drawing/2014/main" id="{4F2575C1-BE3E-4E01-A34F-3BFF0635C7A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9543146"/>
                </p:ext>
              </p:extLst>
            </p:nvPr>
          </p:nvGraphicFramePr>
          <p:xfrm>
            <a:off x="10686209" y="675581"/>
            <a:ext cx="181335" cy="283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146520" imgH="229320" progId="Equation.AxMath">
                    <p:embed/>
                  </p:oleObj>
                </mc:Choice>
                <mc:Fallback>
                  <p:oleObj name="AxMath" r:id="rId12" imgW="146520" imgH="229320" progId="Equation.AxMath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7B287527-890C-4AC7-B0FB-A15D155E444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0686209" y="675581"/>
                          <a:ext cx="181335" cy="2838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64D4C2EF-F1A2-4050-B9C9-25575E5BA18B}"/>
                </a:ext>
              </a:extLst>
            </p:cNvPr>
            <p:cNvGrpSpPr/>
            <p:nvPr/>
          </p:nvGrpSpPr>
          <p:grpSpPr>
            <a:xfrm>
              <a:off x="6344563" y="-8119"/>
              <a:ext cx="602411" cy="359130"/>
              <a:chOff x="3303032" y="2327985"/>
              <a:chExt cx="970383" cy="578498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B9314078-E7A6-4E58-8C03-C17B33BC8C8A}"/>
                  </a:ext>
                </a:extLst>
              </p:cNvPr>
              <p:cNvSpPr/>
              <p:nvPr/>
            </p:nvSpPr>
            <p:spPr>
              <a:xfrm>
                <a:off x="3303032" y="2327985"/>
                <a:ext cx="970383" cy="57849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08" name="对象 107">
                <a:extLst>
                  <a:ext uri="{FF2B5EF4-FFF2-40B4-BE49-F238E27FC236}">
                    <a16:creationId xmlns:a16="http://schemas.microsoft.com/office/drawing/2014/main" id="{82B3C4FC-E707-4907-ABAD-4C9253CB5A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672696"/>
                  </p:ext>
                </p:extLst>
              </p:nvPr>
            </p:nvGraphicFramePr>
            <p:xfrm>
              <a:off x="3467221" y="2381023"/>
              <a:ext cx="698500" cy="473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4" imgW="349560" imgH="237240" progId="Equation.AxMath">
                      <p:embed/>
                    </p:oleObj>
                  </mc:Choice>
                  <mc:Fallback>
                    <p:oleObj name="AxMath" r:id="rId14" imgW="349560" imgH="237240" progId="Equation.AxMath">
                      <p:embed/>
                      <p:pic>
                        <p:nvPicPr>
                          <p:cNvPr id="29" name="对象 28">
                            <a:extLst>
                              <a:ext uri="{FF2B5EF4-FFF2-40B4-BE49-F238E27FC236}">
                                <a16:creationId xmlns:a16="http://schemas.microsoft.com/office/drawing/2014/main" id="{BEDA571B-7F8C-4C56-A5CC-4AA40B142FC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3467221" y="2381023"/>
                            <a:ext cx="698500" cy="473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DB6404E1-7697-43A5-B517-D7D6EEAD1535}"/>
                </a:ext>
              </a:extLst>
            </p:cNvPr>
            <p:cNvCxnSpPr>
              <a:cxnSpLocks/>
            </p:cNvCxnSpPr>
            <p:nvPr/>
          </p:nvCxnSpPr>
          <p:spPr>
            <a:xfrm>
              <a:off x="5124491" y="171446"/>
              <a:ext cx="0" cy="661713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277EE67F-394A-48C0-8853-C84702C54405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041802" y="171446"/>
              <a:ext cx="302761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38BD912B-FC9D-4CBC-B36C-4407B42348F5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>
              <a:off x="6946974" y="171446"/>
              <a:ext cx="377364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3FFFFA5-480F-4C09-8A72-AFFF3E009250}"/>
                </a:ext>
              </a:extLst>
            </p:cNvPr>
            <p:cNvSpPr txBox="1"/>
            <p:nvPr/>
          </p:nvSpPr>
          <p:spPr>
            <a:xfrm>
              <a:off x="5753924" y="1073960"/>
              <a:ext cx="17218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Feedback controller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95971FB-86F9-44E2-851C-012A41334BC1}"/>
                </a:ext>
              </a:extLst>
            </p:cNvPr>
            <p:cNvSpPr txBox="1"/>
            <p:nvPr/>
          </p:nvSpPr>
          <p:spPr>
            <a:xfrm>
              <a:off x="9162609" y="1039204"/>
              <a:ext cx="591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Plant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6EFF7CD-3568-4693-98DD-93E2C43FBAD4}"/>
                </a:ext>
              </a:extLst>
            </p:cNvPr>
            <p:cNvSpPr/>
            <p:nvPr/>
          </p:nvSpPr>
          <p:spPr>
            <a:xfrm>
              <a:off x="7674574" y="774695"/>
              <a:ext cx="110053" cy="1100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41CCF3A0-E5F3-4B43-98EE-E3CA0AA672DE}"/>
                </a:ext>
              </a:extLst>
            </p:cNvPr>
            <p:cNvCxnSpPr>
              <a:cxnSpLocks/>
              <a:endCxn id="114" idx="0"/>
            </p:cNvCxnSpPr>
            <p:nvPr/>
          </p:nvCxnSpPr>
          <p:spPr>
            <a:xfrm>
              <a:off x="7729601" y="492119"/>
              <a:ext cx="0" cy="282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FF97F1A6-9095-4F8E-8508-FCFE25DD5570}"/>
                </a:ext>
              </a:extLst>
            </p:cNvPr>
            <p:cNvSpPr txBox="1"/>
            <p:nvPr/>
          </p:nvSpPr>
          <p:spPr>
            <a:xfrm>
              <a:off x="7692778" y="525963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7" name="对象 116">
              <a:extLst>
                <a:ext uri="{FF2B5EF4-FFF2-40B4-BE49-F238E27FC236}">
                  <a16:creationId xmlns:a16="http://schemas.microsoft.com/office/drawing/2014/main" id="{B5E116EF-B3EA-4272-AF65-B8B73DCCF1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9934573"/>
                </p:ext>
              </p:extLst>
            </p:nvPr>
          </p:nvGraphicFramePr>
          <p:xfrm>
            <a:off x="7780271" y="410716"/>
            <a:ext cx="145856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6" imgW="117720" imgH="226800" progId="Equation.AxMath">
                    <p:embed/>
                  </p:oleObj>
                </mc:Choice>
                <mc:Fallback>
                  <p:oleObj name="AxMath" r:id="rId16" imgW="117720" imgH="226800" progId="Equation.AxMath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C66B7BA-8B95-4B87-AC5F-4F954D7CB5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780271" y="410716"/>
                          <a:ext cx="145856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B7F67862-89A8-4F4E-91D8-B212A8B25F3F}"/>
                </a:ext>
              </a:extLst>
            </p:cNvPr>
            <p:cNvCxnSpPr>
              <a:cxnSpLocks/>
              <a:stCxn id="94" idx="6"/>
              <a:endCxn id="114" idx="2"/>
            </p:cNvCxnSpPr>
            <p:nvPr/>
          </p:nvCxnSpPr>
          <p:spPr>
            <a:xfrm>
              <a:off x="7379364" y="829721"/>
              <a:ext cx="2952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C4A98A3-0A01-456D-9928-89665D6D1933}"/>
                </a:ext>
              </a:extLst>
            </p:cNvPr>
            <p:cNvSpPr txBox="1"/>
            <p:nvPr/>
          </p:nvSpPr>
          <p:spPr>
            <a:xfrm>
              <a:off x="7472534" y="572948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A61C2176-F80A-43A7-A6E8-25CB67142F97}"/>
                </a:ext>
              </a:extLst>
            </p:cNvPr>
            <p:cNvCxnSpPr>
              <a:cxnSpLocks/>
              <a:stCxn id="114" idx="6"/>
            </p:cNvCxnSpPr>
            <p:nvPr/>
          </p:nvCxnSpPr>
          <p:spPr>
            <a:xfrm>
              <a:off x="7784627" y="829721"/>
              <a:ext cx="3349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BB722999-ED0A-4BBC-B2CE-043A899DE117}"/>
                </a:ext>
              </a:extLst>
            </p:cNvPr>
            <p:cNvGrpSpPr/>
            <p:nvPr/>
          </p:nvGrpSpPr>
          <p:grpSpPr>
            <a:xfrm>
              <a:off x="5728516" y="-90923"/>
              <a:ext cx="305510" cy="522527"/>
              <a:chOff x="3569254" y="2191700"/>
              <a:chExt cx="492125" cy="841703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93EAAB8A-26D4-40CE-8506-FA277492552E}"/>
                  </a:ext>
                </a:extLst>
              </p:cNvPr>
              <p:cNvSpPr/>
              <p:nvPr/>
            </p:nvSpPr>
            <p:spPr>
              <a:xfrm>
                <a:off x="3569254" y="2191700"/>
                <a:ext cx="492125" cy="82901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23" name="对象 122">
                <a:extLst>
                  <a:ext uri="{FF2B5EF4-FFF2-40B4-BE49-F238E27FC236}">
                    <a16:creationId xmlns:a16="http://schemas.microsoft.com/office/drawing/2014/main" id="{E6CEEE6E-AA33-459E-9887-CECC7AEBD1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865989"/>
                  </p:ext>
                </p:extLst>
              </p:nvPr>
            </p:nvGraphicFramePr>
            <p:xfrm>
              <a:off x="3569254" y="2201553"/>
              <a:ext cx="492125" cy="831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8" imgW="246240" imgH="416160" progId="Equation.AxMath">
                      <p:embed/>
                    </p:oleObj>
                  </mc:Choice>
                  <mc:Fallback>
                    <p:oleObj name="AxMath" r:id="rId18" imgW="246240" imgH="416160" progId="Equation.AxMath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2F6E2E7F-09CF-4675-877E-E279B88159E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569254" y="2201553"/>
                            <a:ext cx="492125" cy="8318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5D6957C3-AAEE-4335-8BDB-EA7B7683EC7C}"/>
                </a:ext>
              </a:extLst>
            </p:cNvPr>
            <p:cNvCxnSpPr>
              <a:cxnSpLocks/>
            </p:cNvCxnSpPr>
            <p:nvPr/>
          </p:nvCxnSpPr>
          <p:spPr>
            <a:xfrm>
              <a:off x="5124491" y="171446"/>
              <a:ext cx="605852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2CC5C58A-6C96-4820-BBB2-A6FCECF102C1}"/>
                </a:ext>
              </a:extLst>
            </p:cNvPr>
            <p:cNvGrpSpPr/>
            <p:nvPr/>
          </p:nvGrpSpPr>
          <p:grpSpPr>
            <a:xfrm>
              <a:off x="8123857" y="633943"/>
              <a:ext cx="602411" cy="359130"/>
              <a:chOff x="3455432" y="2480385"/>
              <a:chExt cx="970383" cy="57849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46BC4F63-4B70-4612-B1E0-FD9EC5760615}"/>
                  </a:ext>
                </a:extLst>
              </p:cNvPr>
              <p:cNvSpPr/>
              <p:nvPr/>
            </p:nvSpPr>
            <p:spPr>
              <a:xfrm>
                <a:off x="3455432" y="2480385"/>
                <a:ext cx="970383" cy="57849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127" name="对象 126">
                <a:extLst>
                  <a:ext uri="{FF2B5EF4-FFF2-40B4-BE49-F238E27FC236}">
                    <a16:creationId xmlns:a16="http://schemas.microsoft.com/office/drawing/2014/main" id="{E130A67A-6BFE-4964-BD78-E42CE63276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2633533"/>
                  </p:ext>
                </p:extLst>
              </p:nvPr>
            </p:nvGraphicFramePr>
            <p:xfrm>
              <a:off x="3568330" y="2532329"/>
              <a:ext cx="803275" cy="473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0" imgW="401400" imgH="235800" progId="Equation.AxMath">
                      <p:embed/>
                    </p:oleObj>
                  </mc:Choice>
                  <mc:Fallback>
                    <p:oleObj name="AxMath" r:id="rId20" imgW="401400" imgH="235800" progId="Equation.AxMath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EBA6472D-87C5-4E8B-8992-42C8CB545F6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3568330" y="2532329"/>
                            <a:ext cx="803275" cy="473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8" name="对象 127">
              <a:extLst>
                <a:ext uri="{FF2B5EF4-FFF2-40B4-BE49-F238E27FC236}">
                  <a16:creationId xmlns:a16="http://schemas.microsoft.com/office/drawing/2014/main" id="{884E473B-C411-4B0A-8A41-BA5DD65BB57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4259546"/>
                </p:ext>
              </p:extLst>
            </p:nvPr>
          </p:nvGraphicFramePr>
          <p:xfrm>
            <a:off x="6123033" y="-90923"/>
            <a:ext cx="137972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2" imgW="110520" imgH="227520" progId="Equation.AxMath">
                    <p:embed/>
                  </p:oleObj>
                </mc:Choice>
                <mc:Fallback>
                  <p:oleObj name="AxMath" r:id="rId22" imgW="110520" imgH="227520" progId="Equation.AxMath">
                    <p:embed/>
                    <p:pic>
                      <p:nvPicPr>
                        <p:cNvPr id="49" name="对象 48">
                          <a:extLst>
                            <a:ext uri="{FF2B5EF4-FFF2-40B4-BE49-F238E27FC236}">
                              <a16:creationId xmlns:a16="http://schemas.microsoft.com/office/drawing/2014/main" id="{AAB2FD2C-F475-440B-93E2-81D59EC65B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6123033" y="-90923"/>
                          <a:ext cx="137972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02DB8205-52F1-48DB-A3E7-4A8EAD3B1D3E}"/>
                </a:ext>
              </a:extLst>
            </p:cNvPr>
            <p:cNvCxnSpPr>
              <a:cxnSpLocks/>
            </p:cNvCxnSpPr>
            <p:nvPr/>
          </p:nvCxnSpPr>
          <p:spPr>
            <a:xfrm>
              <a:off x="8726268" y="829721"/>
              <a:ext cx="431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38699468-56C6-43BB-9A8B-CE1B85DD950A}"/>
                </a:ext>
              </a:extLst>
            </p:cNvPr>
            <p:cNvSpPr txBox="1"/>
            <p:nvPr/>
          </p:nvSpPr>
          <p:spPr>
            <a:xfrm>
              <a:off x="7850590" y="1039204"/>
              <a:ext cx="1172116" cy="42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Flexibility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compensator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C713CD7D-2F54-4D04-9DE9-4E6276265E51}"/>
                </a:ext>
              </a:extLst>
            </p:cNvPr>
            <p:cNvSpPr/>
            <p:nvPr/>
          </p:nvSpPr>
          <p:spPr>
            <a:xfrm>
              <a:off x="5338173" y="775175"/>
              <a:ext cx="110053" cy="1100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9FC9AB79-98FD-419F-9578-39C31AD04EA2}"/>
                </a:ext>
              </a:extLst>
            </p:cNvPr>
            <p:cNvCxnSpPr>
              <a:cxnSpLocks/>
              <a:stCxn id="131" idx="6"/>
              <a:endCxn id="84" idx="2"/>
            </p:cNvCxnSpPr>
            <p:nvPr/>
          </p:nvCxnSpPr>
          <p:spPr>
            <a:xfrm>
              <a:off x="5448226" y="830202"/>
              <a:ext cx="2649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F8F7537-E5A0-466C-BA4E-95A8FA9DF7FE}"/>
                </a:ext>
              </a:extLst>
            </p:cNvPr>
            <p:cNvCxnSpPr>
              <a:cxnSpLocks/>
            </p:cNvCxnSpPr>
            <p:nvPr/>
          </p:nvCxnSpPr>
          <p:spPr>
            <a:xfrm>
              <a:off x="10311200" y="829721"/>
              <a:ext cx="0" cy="1405074"/>
            </a:xfrm>
            <a:prstGeom prst="straightConnector1">
              <a:avLst/>
            </a:prstGeom>
            <a:ln w="28575">
              <a:solidFill>
                <a:srgbClr val="E5474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4" name="对象 133">
              <a:extLst>
                <a:ext uri="{FF2B5EF4-FFF2-40B4-BE49-F238E27FC236}">
                  <a16:creationId xmlns:a16="http://schemas.microsoft.com/office/drawing/2014/main" id="{E67E53AF-962A-4241-97C9-BDDCF630E7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2621631"/>
                </p:ext>
              </p:extLst>
            </p:nvPr>
          </p:nvGraphicFramePr>
          <p:xfrm>
            <a:off x="7342139" y="327963"/>
            <a:ext cx="216813" cy="283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4" imgW="174240" imgH="228960" progId="Equation.AxMath">
                    <p:embed/>
                  </p:oleObj>
                </mc:Choice>
                <mc:Fallback>
                  <p:oleObj name="AxMath" r:id="rId24" imgW="174240" imgH="228960" progId="Equation.AxMath">
                    <p:embed/>
                    <p:pic>
                      <p:nvPicPr>
                        <p:cNvPr id="56" name="对象 55">
                          <a:extLst>
                            <a:ext uri="{FF2B5EF4-FFF2-40B4-BE49-F238E27FC236}">
                              <a16:creationId xmlns:a16="http://schemas.microsoft.com/office/drawing/2014/main" id="{4899F728-4E7A-453D-9B3E-4874BE58290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7342139" y="327963"/>
                          <a:ext cx="216813" cy="2838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4728ABA-9336-4D60-82CA-93C08726ED19}"/>
                </a:ext>
              </a:extLst>
            </p:cNvPr>
            <p:cNvSpPr/>
            <p:nvPr/>
          </p:nvSpPr>
          <p:spPr>
            <a:xfrm>
              <a:off x="5768208" y="1757238"/>
              <a:ext cx="4255183" cy="8337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EB4DC12E-294C-4365-9426-5C7845D6ECD4}"/>
                </a:ext>
              </a:extLst>
            </p:cNvPr>
            <p:cNvCxnSpPr>
              <a:cxnSpLocks/>
              <a:endCxn id="131" idx="4"/>
            </p:cNvCxnSpPr>
            <p:nvPr/>
          </p:nvCxnSpPr>
          <p:spPr>
            <a:xfrm flipV="1">
              <a:off x="5393200" y="885228"/>
              <a:ext cx="0" cy="1349567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7" name="对象 136">
              <a:extLst>
                <a:ext uri="{FF2B5EF4-FFF2-40B4-BE49-F238E27FC236}">
                  <a16:creationId xmlns:a16="http://schemas.microsoft.com/office/drawing/2014/main" id="{65E137AC-A4F0-4E59-A3E0-52175B1DFB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002312"/>
                </p:ext>
              </p:extLst>
            </p:nvPr>
          </p:nvGraphicFramePr>
          <p:xfrm>
            <a:off x="5450102" y="984196"/>
            <a:ext cx="128117" cy="28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6" imgW="103320" imgH="226800" progId="Equation.AxMath">
                    <p:embed/>
                  </p:oleObj>
                </mc:Choice>
                <mc:Fallback>
                  <p:oleObj name="AxMath" r:id="rId26" imgW="103320" imgH="226800" progId="Equation.AxMath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69792FB3-A614-4200-B01A-A07F8A3590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5450102" y="984196"/>
                          <a:ext cx="128117" cy="281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3FC3FC87-C12E-4180-92E0-0D1371F345F3}"/>
                </a:ext>
              </a:extLst>
            </p:cNvPr>
            <p:cNvSpPr txBox="1"/>
            <p:nvPr/>
          </p:nvSpPr>
          <p:spPr>
            <a:xfrm>
              <a:off x="5097499" y="560649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70C9BD6E-2769-4AA3-8CA8-A59F73E2947F}"/>
                </a:ext>
              </a:extLst>
            </p:cNvPr>
            <p:cNvSpPr txBox="1"/>
            <p:nvPr/>
          </p:nvSpPr>
          <p:spPr>
            <a:xfrm>
              <a:off x="5148841" y="869556"/>
              <a:ext cx="19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D73CB739-B5BE-48C5-A138-478ED0167AFC}"/>
                </a:ext>
              </a:extLst>
            </p:cNvPr>
            <p:cNvSpPr/>
            <p:nvPr/>
          </p:nvSpPr>
          <p:spPr>
            <a:xfrm>
              <a:off x="7908067" y="349251"/>
              <a:ext cx="2024635" cy="1125946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A284C69B-D714-4B8B-8285-280DCC053F7D}"/>
                </a:ext>
              </a:extLst>
            </p:cNvPr>
            <p:cNvSpPr/>
            <p:nvPr/>
          </p:nvSpPr>
          <p:spPr>
            <a:xfrm>
              <a:off x="4790697" y="-325615"/>
              <a:ext cx="2867509" cy="922304"/>
            </a:xfrm>
            <a:prstGeom prst="rect">
              <a:avLst/>
            </a:prstGeom>
            <a:noFill/>
            <a:ln w="28575">
              <a:solidFill>
                <a:srgbClr val="54823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CB19CB33-96CF-488D-BE79-7C4326A01954}"/>
                </a:ext>
              </a:extLst>
            </p:cNvPr>
            <p:cNvSpPr txBox="1"/>
            <p:nvPr/>
          </p:nvSpPr>
          <p:spPr>
            <a:xfrm>
              <a:off x="7932267" y="349251"/>
              <a:ext cx="1324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Modified plant</a:t>
              </a:r>
              <a:endParaRPr lang="zh-CN" altLang="en-US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C81133B7-A107-4DB8-9B19-FBD4F827B646}"/>
                </a:ext>
              </a:extLst>
            </p:cNvPr>
            <p:cNvSpPr txBox="1"/>
            <p:nvPr/>
          </p:nvSpPr>
          <p:spPr>
            <a:xfrm>
              <a:off x="4790697" y="-338188"/>
              <a:ext cx="2895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Friction feedforward compensation</a:t>
              </a:r>
              <a:endParaRPr lang="zh-CN" altLang="en-US" sz="14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矩形: 圆角 143">
              <a:extLst>
                <a:ext uri="{FF2B5EF4-FFF2-40B4-BE49-F238E27FC236}">
                  <a16:creationId xmlns:a16="http://schemas.microsoft.com/office/drawing/2014/main" id="{B32E409B-E58F-484F-AF69-AECB5264CE38}"/>
                </a:ext>
              </a:extLst>
            </p:cNvPr>
            <p:cNvSpPr/>
            <p:nvPr/>
          </p:nvSpPr>
          <p:spPr>
            <a:xfrm>
              <a:off x="9101008" y="2032061"/>
              <a:ext cx="793302" cy="405469"/>
            </a:xfrm>
            <a:prstGeom prst="roundRect">
              <a:avLst/>
            </a:prstGeom>
            <a:solidFill>
              <a:srgbClr val="E5474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</a:p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10B65761-98B2-4CA5-83E0-55B501379388}"/>
                </a:ext>
              </a:extLst>
            </p:cNvPr>
            <p:cNvSpPr/>
            <p:nvPr/>
          </p:nvSpPr>
          <p:spPr>
            <a:xfrm>
              <a:off x="7950524" y="2032061"/>
              <a:ext cx="793302" cy="405469"/>
            </a:xfrm>
            <a:prstGeom prst="roundRect">
              <a:avLst/>
            </a:prstGeom>
            <a:solidFill>
              <a:srgbClr val="E5474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</a:p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07DDA28F-BBCE-4C56-AB60-3C603A6F1F7D}"/>
                </a:ext>
              </a:extLst>
            </p:cNvPr>
            <p:cNvSpPr/>
            <p:nvPr/>
          </p:nvSpPr>
          <p:spPr>
            <a:xfrm>
              <a:off x="5937652" y="2032061"/>
              <a:ext cx="793302" cy="405469"/>
            </a:xfrm>
            <a:prstGeom prst="roundRect">
              <a:avLst/>
            </a:prstGeom>
            <a:solidFill>
              <a:srgbClr val="E5474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</a:p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A7FC9CF5-7297-4EA1-804A-0B98B661CFE6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H="1">
              <a:off x="9894310" y="2234795"/>
              <a:ext cx="416890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C5F143CB-7F7E-4ECE-B8AC-170F8EB02263}"/>
                </a:ext>
              </a:extLst>
            </p:cNvPr>
            <p:cNvCxnSpPr>
              <a:cxnSpLocks/>
              <a:stCxn id="144" idx="1"/>
              <a:endCxn id="145" idx="3"/>
            </p:cNvCxnSpPr>
            <p:nvPr/>
          </p:nvCxnSpPr>
          <p:spPr>
            <a:xfrm flipH="1">
              <a:off x="8743826" y="2234795"/>
              <a:ext cx="357182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9" name="对象 148">
              <a:extLst>
                <a:ext uri="{FF2B5EF4-FFF2-40B4-BE49-F238E27FC236}">
                  <a16:creationId xmlns:a16="http://schemas.microsoft.com/office/drawing/2014/main" id="{F8F04C6D-F629-4F76-82C5-5A4A4FE70A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4007967"/>
                </p:ext>
              </p:extLst>
            </p:nvPr>
          </p:nvGraphicFramePr>
          <p:xfrm>
            <a:off x="8808572" y="1973936"/>
            <a:ext cx="268060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8" imgW="215640" imgH="234360" progId="Equation.AxMath">
                    <p:embed/>
                  </p:oleObj>
                </mc:Choice>
                <mc:Fallback>
                  <p:oleObj name="AxMath" r:id="rId28" imgW="215640" imgH="234360" progId="Equation.AxMath">
                    <p:embed/>
                    <p:pic>
                      <p:nvPicPr>
                        <p:cNvPr id="88" name="对象 87">
                          <a:extLst>
                            <a:ext uri="{FF2B5EF4-FFF2-40B4-BE49-F238E27FC236}">
                              <a16:creationId xmlns:a16="http://schemas.microsoft.com/office/drawing/2014/main" id="{F954EBB1-8906-49FD-A6A8-4DD89A76FB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8808572" y="1973936"/>
                          <a:ext cx="268060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0" name="对象 149">
              <a:extLst>
                <a:ext uri="{FF2B5EF4-FFF2-40B4-BE49-F238E27FC236}">
                  <a16:creationId xmlns:a16="http://schemas.microsoft.com/office/drawing/2014/main" id="{79EBE40F-ECFB-4F65-A467-96D46398A3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5907795"/>
                </p:ext>
              </p:extLst>
            </p:nvPr>
          </p:nvGraphicFramePr>
          <p:xfrm>
            <a:off x="8809510" y="2264001"/>
            <a:ext cx="266089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214920" imgH="234360" progId="Equation.AxMath">
                    <p:embed/>
                  </p:oleObj>
                </mc:Choice>
                <mc:Fallback>
                  <p:oleObj name="AxMath" r:id="rId30" imgW="214920" imgH="234360" progId="Equation.AxMath">
                    <p:embed/>
                    <p:pic>
                      <p:nvPicPr>
                        <p:cNvPr id="89" name="对象 88">
                          <a:extLst>
                            <a:ext uri="{FF2B5EF4-FFF2-40B4-BE49-F238E27FC236}">
                              <a16:creationId xmlns:a16="http://schemas.microsoft.com/office/drawing/2014/main" id="{285E0DD6-86D9-49A6-86AC-C81EAD84A7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8809510" y="2264001"/>
                          <a:ext cx="266089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55739971-05D4-469A-B49F-ABFAA8305645}"/>
                </a:ext>
              </a:extLst>
            </p:cNvPr>
            <p:cNvCxnSpPr>
              <a:cxnSpLocks/>
              <a:stCxn id="145" idx="1"/>
              <a:endCxn id="157" idx="3"/>
            </p:cNvCxnSpPr>
            <p:nvPr/>
          </p:nvCxnSpPr>
          <p:spPr>
            <a:xfrm flipH="1">
              <a:off x="7600121" y="2234795"/>
              <a:ext cx="350403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2" name="对象 151">
              <a:extLst>
                <a:ext uri="{FF2B5EF4-FFF2-40B4-BE49-F238E27FC236}">
                  <a16:creationId xmlns:a16="http://schemas.microsoft.com/office/drawing/2014/main" id="{AEB977F0-242F-45E8-8BAF-B2144AEEEF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4132968"/>
                </p:ext>
              </p:extLst>
            </p:nvPr>
          </p:nvGraphicFramePr>
          <p:xfrm>
            <a:off x="7658206" y="1974260"/>
            <a:ext cx="275944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222480" imgH="234360" progId="Equation.AxMath">
                    <p:embed/>
                  </p:oleObj>
                </mc:Choice>
                <mc:Fallback>
                  <p:oleObj name="AxMath" r:id="rId32" imgW="222480" imgH="234360" progId="Equation.AxMath">
                    <p:embed/>
                    <p:pic>
                      <p:nvPicPr>
                        <p:cNvPr id="97" name="对象 96">
                          <a:extLst>
                            <a:ext uri="{FF2B5EF4-FFF2-40B4-BE49-F238E27FC236}">
                              <a16:creationId xmlns:a16="http://schemas.microsoft.com/office/drawing/2014/main" id="{1AA9D287-58D1-48B4-BD61-81CAB2FF3BA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658206" y="1974260"/>
                          <a:ext cx="275944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" name="对象 152">
              <a:extLst>
                <a:ext uri="{FF2B5EF4-FFF2-40B4-BE49-F238E27FC236}">
                  <a16:creationId xmlns:a16="http://schemas.microsoft.com/office/drawing/2014/main" id="{BA973690-DD32-47E4-AD2D-7666D54ED86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2230978"/>
                </p:ext>
              </p:extLst>
            </p:nvPr>
          </p:nvGraphicFramePr>
          <p:xfrm>
            <a:off x="7658206" y="2264001"/>
            <a:ext cx="275944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4" imgW="222120" imgH="234360" progId="Equation.AxMath">
                    <p:embed/>
                  </p:oleObj>
                </mc:Choice>
                <mc:Fallback>
                  <p:oleObj name="AxMath" r:id="rId34" imgW="222120" imgH="234360" progId="Equation.AxMath">
                    <p:embed/>
                    <p:pic>
                      <p:nvPicPr>
                        <p:cNvPr id="98" name="对象 97">
                          <a:extLst>
                            <a:ext uri="{FF2B5EF4-FFF2-40B4-BE49-F238E27FC236}">
                              <a16:creationId xmlns:a16="http://schemas.microsoft.com/office/drawing/2014/main" id="{3455FDB0-B7B0-4692-A59D-98E045CA7A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7658206" y="2264001"/>
                          <a:ext cx="275944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AD91DCB8-31FD-47EC-B882-74274D919CDB}"/>
                </a:ext>
              </a:extLst>
            </p:cNvPr>
            <p:cNvCxnSpPr>
              <a:cxnSpLocks/>
              <a:stCxn id="157" idx="1"/>
              <a:endCxn id="146" idx="3"/>
            </p:cNvCxnSpPr>
            <p:nvPr/>
          </p:nvCxnSpPr>
          <p:spPr>
            <a:xfrm flipH="1">
              <a:off x="6730954" y="2234795"/>
              <a:ext cx="534917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5" name="对象 154">
              <a:extLst>
                <a:ext uri="{FF2B5EF4-FFF2-40B4-BE49-F238E27FC236}">
                  <a16:creationId xmlns:a16="http://schemas.microsoft.com/office/drawing/2014/main" id="{7B0D0F8D-3894-494D-80CD-5DABBA47C3B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5172495"/>
                </p:ext>
              </p:extLst>
            </p:nvPr>
          </p:nvGraphicFramePr>
          <p:xfrm>
            <a:off x="6778137" y="1972289"/>
            <a:ext cx="465163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6" imgW="375120" imgH="234360" progId="Equation.AxMath">
                    <p:embed/>
                  </p:oleObj>
                </mc:Choice>
                <mc:Fallback>
                  <p:oleObj name="AxMath" r:id="rId36" imgW="375120" imgH="234360" progId="Equation.AxMath">
                    <p:embed/>
                    <p:pic>
                      <p:nvPicPr>
                        <p:cNvPr id="110" name="对象 109">
                          <a:extLst>
                            <a:ext uri="{FF2B5EF4-FFF2-40B4-BE49-F238E27FC236}">
                              <a16:creationId xmlns:a16="http://schemas.microsoft.com/office/drawing/2014/main" id="{8ADF9E93-521C-478F-837E-84478C6C32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6778137" y="1972289"/>
                          <a:ext cx="465163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6" name="对象 155">
              <a:extLst>
                <a:ext uri="{FF2B5EF4-FFF2-40B4-BE49-F238E27FC236}">
                  <a16:creationId xmlns:a16="http://schemas.microsoft.com/office/drawing/2014/main" id="{F6E40B92-6AC7-4F32-B580-7E2684964E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7473492"/>
                </p:ext>
              </p:extLst>
            </p:nvPr>
          </p:nvGraphicFramePr>
          <p:xfrm>
            <a:off x="6778137" y="2262030"/>
            <a:ext cx="465163" cy="291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8" imgW="374400" imgH="234360" progId="Equation.AxMath">
                    <p:embed/>
                  </p:oleObj>
                </mc:Choice>
                <mc:Fallback>
                  <p:oleObj name="AxMath" r:id="rId38" imgW="374400" imgH="234360" progId="Equation.AxMath">
                    <p:embed/>
                    <p:pic>
                      <p:nvPicPr>
                        <p:cNvPr id="111" name="对象 110">
                          <a:extLst>
                            <a:ext uri="{FF2B5EF4-FFF2-40B4-BE49-F238E27FC236}">
                              <a16:creationId xmlns:a16="http://schemas.microsoft.com/office/drawing/2014/main" id="{4C7099A9-6EBF-4EDC-A236-3E351AA6FE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6778137" y="2262030"/>
                          <a:ext cx="465163" cy="291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36844E4C-2BC1-45A2-A2DF-7C3630EBBCD1}"/>
                </a:ext>
              </a:extLst>
            </p:cNvPr>
            <p:cNvSpPr/>
            <p:nvPr/>
          </p:nvSpPr>
          <p:spPr>
            <a:xfrm>
              <a:off x="7265871" y="2032061"/>
              <a:ext cx="334250" cy="405469"/>
            </a:xfrm>
            <a:prstGeom prst="roundRect">
              <a:avLst/>
            </a:prstGeom>
            <a:solidFill>
              <a:srgbClr val="E5474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38C8262B-6B05-4275-9877-18665099FDDC}"/>
                </a:ext>
              </a:extLst>
            </p:cNvPr>
            <p:cNvCxnSpPr>
              <a:cxnSpLocks/>
              <a:stCxn id="146" idx="1"/>
            </p:cNvCxnSpPr>
            <p:nvPr/>
          </p:nvCxnSpPr>
          <p:spPr>
            <a:xfrm flipH="1">
              <a:off x="5393199" y="2234795"/>
              <a:ext cx="544453" cy="0"/>
            </a:xfrm>
            <a:prstGeom prst="straightConnector1">
              <a:avLst/>
            </a:prstGeom>
            <a:ln w="28575">
              <a:solidFill>
                <a:srgbClr val="E5474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AD1B8643-ED67-4D81-A659-0C2B81D6AE68}"/>
                </a:ext>
              </a:extLst>
            </p:cNvPr>
            <p:cNvSpPr txBox="1"/>
            <p:nvPr/>
          </p:nvSpPr>
          <p:spPr>
            <a:xfrm>
              <a:off x="5828229" y="1736844"/>
              <a:ext cx="3209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E5474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Real-time iterative compensation (RIC)</a:t>
              </a:r>
              <a:endParaRPr lang="zh-CN" altLang="en-US" sz="1400" b="1" dirty="0">
                <a:solidFill>
                  <a:srgbClr val="E5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59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A48E5CB-7E9D-45A5-A6F5-5A1B4F3B6DAC}"/>
              </a:ext>
            </a:extLst>
          </p:cNvPr>
          <p:cNvSpPr/>
          <p:nvPr/>
        </p:nvSpPr>
        <p:spPr>
          <a:xfrm>
            <a:off x="721360" y="891240"/>
            <a:ext cx="7548880" cy="476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lnSpc>
                <a:spcPct val="125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2F24350-B4DC-4B51-9BC5-E9F505826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60" y="58446"/>
            <a:ext cx="4344944" cy="3214540"/>
          </a:xfrm>
          <a:prstGeom prst="rect">
            <a:avLst/>
          </a:prstGeom>
          <a:ln w="28575"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8A84B5D-14CD-42D6-BA3B-C0F40AA7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89" y="63853"/>
            <a:ext cx="6770387" cy="3339903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ADC08CA8-6F8F-4ACB-AE32-95DA17DDB647}"/>
              </a:ext>
            </a:extLst>
          </p:cNvPr>
          <p:cNvGrpSpPr/>
          <p:nvPr/>
        </p:nvGrpSpPr>
        <p:grpSpPr>
          <a:xfrm>
            <a:off x="721360" y="3305038"/>
            <a:ext cx="5475851" cy="3489769"/>
            <a:chOff x="235007" y="3363156"/>
            <a:chExt cx="5475851" cy="348976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AED6AC9-78BF-40F7-8F3E-DF3A01D5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6864" y="3448271"/>
              <a:ext cx="3180556" cy="3380164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39DB000-F005-444A-B32B-4E08032D6D5B}"/>
                </a:ext>
              </a:extLst>
            </p:cNvPr>
            <p:cNvGrpSpPr/>
            <p:nvPr/>
          </p:nvGrpSpPr>
          <p:grpSpPr>
            <a:xfrm>
              <a:off x="235007" y="3363156"/>
              <a:ext cx="5475851" cy="3489769"/>
              <a:chOff x="-118825" y="1542545"/>
              <a:chExt cx="6769713" cy="426293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B504C9F-1506-4656-BAAE-694E8D72D020}"/>
                  </a:ext>
                </a:extLst>
              </p:cNvPr>
              <p:cNvGrpSpPr/>
              <p:nvPr/>
            </p:nvGrpSpPr>
            <p:grpSpPr>
              <a:xfrm>
                <a:off x="105589" y="1805056"/>
                <a:ext cx="2321062" cy="3932925"/>
                <a:chOff x="105589" y="1805056"/>
                <a:chExt cx="2321062" cy="3932925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93E69406-9068-4113-81D0-03B21AC6F811}"/>
                    </a:ext>
                  </a:extLst>
                </p:cNvPr>
                <p:cNvGrpSpPr/>
                <p:nvPr/>
              </p:nvGrpSpPr>
              <p:grpSpPr>
                <a:xfrm>
                  <a:off x="105589" y="4954430"/>
                  <a:ext cx="2321062" cy="783551"/>
                  <a:chOff x="155829" y="4894142"/>
                  <a:chExt cx="2321062" cy="783551"/>
                </a:xfrm>
              </p:grpSpPr>
              <p:pic>
                <p:nvPicPr>
                  <p:cNvPr id="49" name="图片 48">
                    <a:extLst>
                      <a:ext uri="{FF2B5EF4-FFF2-40B4-BE49-F238E27FC236}">
                        <a16:creationId xmlns:a16="http://schemas.microsoft.com/office/drawing/2014/main" id="{75D281C3-B128-4854-93D4-C7A6D26F8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5829" y="4894142"/>
                    <a:ext cx="2321062" cy="641325"/>
                  </a:xfrm>
                  <a:prstGeom prst="rect">
                    <a:avLst/>
                  </a:prstGeom>
                </p:spPr>
              </p:pic>
              <p:pic>
                <p:nvPicPr>
                  <p:cNvPr id="50" name="图片 49">
                    <a:extLst>
                      <a:ext uri="{FF2B5EF4-FFF2-40B4-BE49-F238E27FC236}">
                        <a16:creationId xmlns:a16="http://schemas.microsoft.com/office/drawing/2014/main" id="{887A5E6C-E77B-49D4-A481-BF51698E79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48006" y="5505323"/>
                    <a:ext cx="451889" cy="1723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BC39B8AA-B982-47C0-A932-D1FA9CE9A5E2}"/>
                    </a:ext>
                  </a:extLst>
                </p:cNvPr>
                <p:cNvGrpSpPr/>
                <p:nvPr/>
              </p:nvGrpSpPr>
              <p:grpSpPr>
                <a:xfrm>
                  <a:off x="105589" y="1805056"/>
                  <a:ext cx="2321062" cy="804820"/>
                  <a:chOff x="155829" y="1744768"/>
                  <a:chExt cx="2321062" cy="804820"/>
                </a:xfrm>
              </p:grpSpPr>
              <p:pic>
                <p:nvPicPr>
                  <p:cNvPr id="47" name="图片 46">
                    <a:extLst>
                      <a:ext uri="{FF2B5EF4-FFF2-40B4-BE49-F238E27FC236}">
                        <a16:creationId xmlns:a16="http://schemas.microsoft.com/office/drawing/2014/main" id="{497172DB-82A7-440F-9437-8116B61D06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55829" y="1744768"/>
                    <a:ext cx="2321062" cy="662594"/>
                  </a:xfrm>
                  <a:prstGeom prst="rect">
                    <a:avLst/>
                  </a:prstGeom>
                </p:spPr>
              </p:pic>
              <p:pic>
                <p:nvPicPr>
                  <p:cNvPr id="48" name="图片 47">
                    <a:extLst>
                      <a:ext uri="{FF2B5EF4-FFF2-40B4-BE49-F238E27FC236}">
                        <a16:creationId xmlns:a16="http://schemas.microsoft.com/office/drawing/2014/main" id="{8E242134-C2CC-4148-BA1E-F43FED79B2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9735" y="2377218"/>
                    <a:ext cx="451889" cy="1723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5544300B-C8A3-4390-8A3E-34EA7787F560}"/>
                    </a:ext>
                  </a:extLst>
                </p:cNvPr>
                <p:cNvGrpSpPr/>
                <p:nvPr/>
              </p:nvGrpSpPr>
              <p:grpSpPr>
                <a:xfrm>
                  <a:off x="105589" y="2592404"/>
                  <a:ext cx="2321062" cy="799498"/>
                  <a:chOff x="155829" y="2532116"/>
                  <a:chExt cx="2321062" cy="799498"/>
                </a:xfrm>
              </p:grpSpPr>
              <p:pic>
                <p:nvPicPr>
                  <p:cNvPr id="45" name="图片 44">
                    <a:extLst>
                      <a:ext uri="{FF2B5EF4-FFF2-40B4-BE49-F238E27FC236}">
                        <a16:creationId xmlns:a16="http://schemas.microsoft.com/office/drawing/2014/main" id="{F56065C7-9B30-4203-858B-2693920BAC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55829" y="2532116"/>
                    <a:ext cx="2321062" cy="662588"/>
                  </a:xfrm>
                  <a:prstGeom prst="rect">
                    <a:avLst/>
                  </a:prstGeom>
                </p:spPr>
              </p:pic>
              <p:pic>
                <p:nvPicPr>
                  <p:cNvPr id="46" name="图片 45">
                    <a:extLst>
                      <a:ext uri="{FF2B5EF4-FFF2-40B4-BE49-F238E27FC236}">
                        <a16:creationId xmlns:a16="http://schemas.microsoft.com/office/drawing/2014/main" id="{D90689FB-510F-40AF-BA24-27499FFE73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9735" y="3159244"/>
                    <a:ext cx="451889" cy="1723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DEF0D06E-0BA7-42E5-AF1E-93AA2ED62896}"/>
                    </a:ext>
                  </a:extLst>
                </p:cNvPr>
                <p:cNvGrpSpPr/>
                <p:nvPr/>
              </p:nvGrpSpPr>
              <p:grpSpPr>
                <a:xfrm>
                  <a:off x="105589" y="3379746"/>
                  <a:ext cx="2321062" cy="794182"/>
                  <a:chOff x="155829" y="3319458"/>
                  <a:chExt cx="2321062" cy="794182"/>
                </a:xfrm>
              </p:grpSpPr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0D1BAAF0-7B57-4F75-8053-0A7741017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55829" y="3319458"/>
                    <a:ext cx="2321062" cy="662588"/>
                  </a:xfrm>
                  <a:prstGeom prst="rect">
                    <a:avLst/>
                  </a:prstGeom>
                </p:spPr>
              </p:pic>
              <p:pic>
                <p:nvPicPr>
                  <p:cNvPr id="44" name="图片 43">
                    <a:extLst>
                      <a:ext uri="{FF2B5EF4-FFF2-40B4-BE49-F238E27FC236}">
                        <a16:creationId xmlns:a16="http://schemas.microsoft.com/office/drawing/2014/main" id="{48A04A4C-6D59-41F5-9D3B-D33E785138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9734" y="3941270"/>
                    <a:ext cx="451889" cy="1723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F851009-D7EF-47F6-B9F3-97FE940287D1}"/>
                    </a:ext>
                  </a:extLst>
                </p:cNvPr>
                <p:cNvGrpSpPr/>
                <p:nvPr/>
              </p:nvGrpSpPr>
              <p:grpSpPr>
                <a:xfrm>
                  <a:off x="105589" y="4167088"/>
                  <a:ext cx="2321062" cy="788866"/>
                  <a:chOff x="155829" y="4106800"/>
                  <a:chExt cx="2321062" cy="788866"/>
                </a:xfrm>
              </p:grpSpPr>
              <p:pic>
                <p:nvPicPr>
                  <p:cNvPr id="41" name="图片 40">
                    <a:extLst>
                      <a:ext uri="{FF2B5EF4-FFF2-40B4-BE49-F238E27FC236}">
                        <a16:creationId xmlns:a16="http://schemas.microsoft.com/office/drawing/2014/main" id="{DC5159DA-EE33-4FE5-9ADE-D69E623227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55829" y="4106800"/>
                    <a:ext cx="2321062" cy="662588"/>
                  </a:xfrm>
                  <a:prstGeom prst="rect">
                    <a:avLst/>
                  </a:prstGeom>
                </p:spPr>
              </p:pic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8BDA0B75-9EFF-4E23-95EE-DFC4A4909A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9734" y="4723296"/>
                    <a:ext cx="451889" cy="17237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6FEAB40-C20D-41F7-ADB4-86BC88C08D21}"/>
                  </a:ext>
                </a:extLst>
              </p:cNvPr>
              <p:cNvSpPr/>
              <p:nvPr/>
            </p:nvSpPr>
            <p:spPr>
              <a:xfrm>
                <a:off x="-118825" y="1542545"/>
                <a:ext cx="6769713" cy="4262934"/>
              </a:xfrm>
              <a:prstGeom prst="rect">
                <a:avLst/>
              </a:prstGeom>
              <a:noFill/>
              <a:ln w="19050">
                <a:solidFill>
                  <a:srgbClr val="6C448A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6A8FD38-AAC3-453B-AF53-B7AEE8CD4768}"/>
              </a:ext>
            </a:extLst>
          </p:cNvPr>
          <p:cNvGrpSpPr/>
          <p:nvPr/>
        </p:nvGrpSpPr>
        <p:grpSpPr>
          <a:xfrm>
            <a:off x="6735150" y="3684355"/>
            <a:ext cx="5108440" cy="3110451"/>
            <a:chOff x="6463964" y="2249238"/>
            <a:chExt cx="5805073" cy="3608948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A4F1912-1D11-4A01-B938-D3EE489DA428}"/>
                </a:ext>
              </a:extLst>
            </p:cNvPr>
            <p:cNvSpPr/>
            <p:nvPr/>
          </p:nvSpPr>
          <p:spPr>
            <a:xfrm>
              <a:off x="6463964" y="2249238"/>
              <a:ext cx="5805073" cy="3608948"/>
            </a:xfrm>
            <a:prstGeom prst="rect">
              <a:avLst/>
            </a:prstGeom>
            <a:noFill/>
            <a:ln w="19050">
              <a:solidFill>
                <a:srgbClr val="6C448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B716B66-0587-4B17-9160-6F32A3441B96}"/>
                </a:ext>
              </a:extLst>
            </p:cNvPr>
            <p:cNvGrpSpPr/>
            <p:nvPr/>
          </p:nvGrpSpPr>
          <p:grpSpPr>
            <a:xfrm>
              <a:off x="6534319" y="2249239"/>
              <a:ext cx="5535602" cy="3487518"/>
              <a:chOff x="6534319" y="2249239"/>
              <a:chExt cx="5535602" cy="3487518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86636D68-81B1-4434-A574-C414ABA5C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09930" y="2565465"/>
                <a:ext cx="2059201" cy="632579"/>
              </a:xfrm>
              <a:prstGeom prst="rect">
                <a:avLst/>
              </a:prstGeom>
            </p:spPr>
          </p:pic>
          <p:pic>
            <p:nvPicPr>
              <p:cNvPr id="55" name="图形 54">
                <a:extLst>
                  <a:ext uri="{FF2B5EF4-FFF2-40B4-BE49-F238E27FC236}">
                    <a16:creationId xmlns:a16="http://schemas.microsoft.com/office/drawing/2014/main" id="{5B98E638-E620-457C-93F1-DDE73A2782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r="69483" b="52653"/>
              <a:stretch/>
            </p:blipFill>
            <p:spPr>
              <a:xfrm>
                <a:off x="6534319" y="2249239"/>
                <a:ext cx="3476402" cy="3487518"/>
              </a:xfrm>
              <a:prstGeom prst="rect">
                <a:avLst/>
              </a:prstGeom>
            </p:spPr>
          </p:pic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564E1A36-CFE9-436C-AFCE-74C1E492A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10721" y="3336867"/>
                <a:ext cx="2059200" cy="633729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CE4DF821-0448-44F1-8081-9EFEE312F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10719" y="4765013"/>
                <a:ext cx="2059201" cy="633730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1B11BFE0-8030-4DBA-AF91-D167C0783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10720" y="4021974"/>
                <a:ext cx="2059201" cy="6339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632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4A2523-4FDF-8AB6-255F-8B797B22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35" y="878599"/>
            <a:ext cx="4239465" cy="2970066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01FE74B5-C87B-A1CA-FE80-B9196D4E2729}"/>
              </a:ext>
            </a:extLst>
          </p:cNvPr>
          <p:cNvGrpSpPr/>
          <p:nvPr/>
        </p:nvGrpSpPr>
        <p:grpSpPr>
          <a:xfrm>
            <a:off x="274776" y="159524"/>
            <a:ext cx="3797908" cy="1381005"/>
            <a:chOff x="804394" y="1319097"/>
            <a:chExt cx="3797908" cy="1381005"/>
          </a:xfrm>
        </p:grpSpPr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A12B708C-9D15-9A82-AD6E-0B699FE9AF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7917146"/>
                </p:ext>
              </p:extLst>
            </p:nvPr>
          </p:nvGraphicFramePr>
          <p:xfrm>
            <a:off x="896673" y="1656102"/>
            <a:ext cx="3705629" cy="104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3556800" imgH="1000080" progId="Equation.AxMath">
                    <p:embed/>
                  </p:oleObj>
                </mc:Choice>
                <mc:Fallback>
                  <p:oleObj name="AxMath" r:id="rId3" imgW="3556800" imgH="1000080" progId="Equation.AxMath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08A3EFB4-963D-D162-36C6-822A48D91F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96673" y="1656102"/>
                          <a:ext cx="3705629" cy="1044000"/>
                        </a:xfrm>
                        <a:prstGeom prst="rect">
                          <a:avLst/>
                        </a:prstGeom>
                        <a:ln w="19050">
                          <a:solidFill>
                            <a:srgbClr val="6C448A"/>
                          </a:solidFill>
                          <a:prstDash val="dashDot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FC6929B-C514-F633-2490-0FD99F356785}"/>
                </a:ext>
              </a:extLst>
            </p:cNvPr>
            <p:cNvSpPr txBox="1"/>
            <p:nvPr/>
          </p:nvSpPr>
          <p:spPr>
            <a:xfrm>
              <a:off x="804394" y="1319097"/>
              <a:ext cx="22361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6C448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Prediction Model</a:t>
              </a:r>
              <a:endParaRPr lang="zh-CN" altLang="en-US" sz="1400" dirty="0">
                <a:solidFill>
                  <a:srgbClr val="6C448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1FD6646-8CB1-664C-25B4-DB6317421F3A}"/>
              </a:ext>
            </a:extLst>
          </p:cNvPr>
          <p:cNvGrpSpPr/>
          <p:nvPr/>
        </p:nvGrpSpPr>
        <p:grpSpPr>
          <a:xfrm>
            <a:off x="274776" y="1790405"/>
            <a:ext cx="3761538" cy="1059843"/>
            <a:chOff x="740267" y="2934247"/>
            <a:chExt cx="3761538" cy="1059843"/>
          </a:xfrm>
        </p:grpSpPr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E0616E66-3403-6658-626B-A64300D664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2614907"/>
                </p:ext>
              </p:extLst>
            </p:nvPr>
          </p:nvGraphicFramePr>
          <p:xfrm>
            <a:off x="832546" y="3274090"/>
            <a:ext cx="2653044" cy="7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5" imgW="2613600" imgH="707760" progId="Equation.AxMath">
                    <p:embed/>
                  </p:oleObj>
                </mc:Choice>
                <mc:Fallback>
                  <p:oleObj name="AxMath" r:id="rId5" imgW="2613600" imgH="707760" progId="Equation.AxMath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8D766FE8-B08D-DFDE-4D7E-CFAD669B898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32546" y="3274090"/>
                          <a:ext cx="2653044" cy="720000"/>
                        </a:xfrm>
                        <a:prstGeom prst="rect">
                          <a:avLst/>
                        </a:prstGeom>
                        <a:ln w="19050">
                          <a:solidFill>
                            <a:srgbClr val="6C448A"/>
                          </a:solidFill>
                          <a:prstDash val="dashDot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29E7C34-CC61-B6C4-3666-CC5757CB0EA5}"/>
                </a:ext>
              </a:extLst>
            </p:cNvPr>
            <p:cNvSpPr txBox="1"/>
            <p:nvPr/>
          </p:nvSpPr>
          <p:spPr>
            <a:xfrm>
              <a:off x="740267" y="2934247"/>
              <a:ext cx="37615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6C448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Compensation Mechanism</a:t>
              </a:r>
              <a:endParaRPr lang="zh-CN" altLang="en-US" sz="1400" dirty="0">
                <a:solidFill>
                  <a:srgbClr val="6C448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7A0653C-D80D-91B9-E215-BF0099AFEFA7}"/>
              </a:ext>
            </a:extLst>
          </p:cNvPr>
          <p:cNvGrpSpPr/>
          <p:nvPr/>
        </p:nvGrpSpPr>
        <p:grpSpPr>
          <a:xfrm>
            <a:off x="274776" y="3100124"/>
            <a:ext cx="4232454" cy="1012812"/>
            <a:chOff x="-80645" y="4381518"/>
            <a:chExt cx="4232454" cy="1012812"/>
          </a:xfrm>
        </p:grpSpPr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2BF9C74B-5CAD-6398-60FE-205C2A81CC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6107355"/>
                </p:ext>
              </p:extLst>
            </p:nvPr>
          </p:nvGraphicFramePr>
          <p:xfrm>
            <a:off x="11634" y="4738101"/>
            <a:ext cx="4140175" cy="28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3146760" imgH="219240" progId="Equation.AxMath">
                    <p:embed/>
                  </p:oleObj>
                </mc:Choice>
                <mc:Fallback>
                  <p:oleObj name="AxMath" r:id="rId7" imgW="3146760" imgH="219240" progId="Equation.AxMath">
                    <p:embed/>
                    <p:pic>
                      <p:nvPicPr>
                        <p:cNvPr id="29" name="对象 28">
                          <a:extLst>
                            <a:ext uri="{FF2B5EF4-FFF2-40B4-BE49-F238E27FC236}">
                              <a16:creationId xmlns:a16="http://schemas.microsoft.com/office/drawing/2014/main" id="{89B5F228-EECE-D896-A96D-B860BA21547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634" y="4738101"/>
                          <a:ext cx="4140175" cy="288000"/>
                        </a:xfrm>
                        <a:prstGeom prst="rect">
                          <a:avLst/>
                        </a:prstGeom>
                        <a:ln w="19050">
                          <a:solidFill>
                            <a:srgbClr val="6C448A"/>
                          </a:solidFill>
                          <a:prstDash val="dashDot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8FA544DE-618B-2022-F181-5F50A27941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8398484"/>
                </p:ext>
              </p:extLst>
            </p:nvPr>
          </p:nvGraphicFramePr>
          <p:xfrm>
            <a:off x="11634" y="5106330"/>
            <a:ext cx="3609108" cy="28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2801520" imgH="225000" progId="Equation.AxMath">
                    <p:embed/>
                  </p:oleObj>
                </mc:Choice>
                <mc:Fallback>
                  <p:oleObj name="AxMath" r:id="rId9" imgW="2801520" imgH="225000" progId="Equation.AxMath">
                    <p:embed/>
                    <p:pic>
                      <p:nvPicPr>
                        <p:cNvPr id="30" name="对象 29">
                          <a:extLst>
                            <a:ext uri="{FF2B5EF4-FFF2-40B4-BE49-F238E27FC236}">
                              <a16:creationId xmlns:a16="http://schemas.microsoft.com/office/drawing/2014/main" id="{B52E0111-98A2-8D09-7A87-D52D83B0D21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634" y="5106330"/>
                          <a:ext cx="3609108" cy="288000"/>
                        </a:xfrm>
                        <a:prstGeom prst="rect">
                          <a:avLst/>
                        </a:prstGeom>
                        <a:ln w="19050">
                          <a:solidFill>
                            <a:srgbClr val="6C448A"/>
                          </a:solidFill>
                          <a:prstDash val="dashDot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AD5B4A0-6907-CE9D-E320-A84D77FDEDAC}"/>
                </a:ext>
              </a:extLst>
            </p:cNvPr>
            <p:cNvSpPr txBox="1"/>
            <p:nvPr/>
          </p:nvSpPr>
          <p:spPr>
            <a:xfrm>
              <a:off x="-80645" y="4381518"/>
              <a:ext cx="4112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6C448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Real-time Iterative Compensation</a:t>
              </a:r>
              <a:endParaRPr lang="zh-CN" altLang="en-US" sz="1400" dirty="0">
                <a:solidFill>
                  <a:srgbClr val="6C448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箭头: 圆角右 28">
            <a:extLst>
              <a:ext uri="{FF2B5EF4-FFF2-40B4-BE49-F238E27FC236}">
                <a16:creationId xmlns:a16="http://schemas.microsoft.com/office/drawing/2014/main" id="{21A396A1-412D-D7C9-2D21-3168BE1D152B}"/>
              </a:ext>
            </a:extLst>
          </p:cNvPr>
          <p:cNvSpPr/>
          <p:nvPr/>
        </p:nvSpPr>
        <p:spPr>
          <a:xfrm rot="10800000">
            <a:off x="3184299" y="1686559"/>
            <a:ext cx="431800" cy="632389"/>
          </a:xfrm>
          <a:prstGeom prst="bentArrow">
            <a:avLst/>
          </a:prstGeom>
          <a:gradFill>
            <a:gsLst>
              <a:gs pos="0">
                <a:srgbClr val="6C448A">
                  <a:alpha val="20000"/>
                </a:srgbClr>
              </a:gs>
              <a:gs pos="52000">
                <a:srgbClr val="6C448A">
                  <a:alpha val="60000"/>
                </a:srgbClr>
              </a:gs>
              <a:gs pos="100000">
                <a:srgbClr val="6C448A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箭头: 圆角右 32">
            <a:extLst>
              <a:ext uri="{FF2B5EF4-FFF2-40B4-BE49-F238E27FC236}">
                <a16:creationId xmlns:a16="http://schemas.microsoft.com/office/drawing/2014/main" id="{95F12E9C-76C0-0561-068C-6165840F2A45}"/>
              </a:ext>
            </a:extLst>
          </p:cNvPr>
          <p:cNvSpPr/>
          <p:nvPr/>
        </p:nvSpPr>
        <p:spPr>
          <a:xfrm rot="5400000">
            <a:off x="3040198" y="2729499"/>
            <a:ext cx="719999" cy="431800"/>
          </a:xfrm>
          <a:prstGeom prst="bentArrow">
            <a:avLst/>
          </a:prstGeom>
          <a:gradFill>
            <a:gsLst>
              <a:gs pos="0">
                <a:srgbClr val="6C448A">
                  <a:alpha val="20000"/>
                </a:srgbClr>
              </a:gs>
              <a:gs pos="52000">
                <a:srgbClr val="6C448A">
                  <a:alpha val="60000"/>
                </a:srgbClr>
              </a:gs>
              <a:gs pos="100000">
                <a:srgbClr val="6C448A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9F09FF28-43EA-3ADE-39FF-CF0F2E8FF4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5344" y="697926"/>
            <a:ext cx="3367191" cy="3331412"/>
          </a:xfrm>
          <a:prstGeom prst="rect">
            <a:avLst/>
          </a:prstGeom>
        </p:spPr>
      </p:pic>
      <p:pic>
        <p:nvPicPr>
          <p:cNvPr id="163" name="图片 162">
            <a:extLst>
              <a:ext uri="{FF2B5EF4-FFF2-40B4-BE49-F238E27FC236}">
                <a16:creationId xmlns:a16="http://schemas.microsoft.com/office/drawing/2014/main" id="{489FC5E6-13A5-02C5-7CDC-63741BE18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67" y="4397790"/>
            <a:ext cx="6042894" cy="1647090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id="{52B9C46A-4A3E-FE16-7F38-6A0225B631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4985" y="4432954"/>
            <a:ext cx="5941923" cy="1576763"/>
          </a:xfrm>
          <a:prstGeom prst="rect">
            <a:avLst/>
          </a:prstGeom>
        </p:spPr>
      </p:pic>
      <p:sp>
        <p:nvSpPr>
          <p:cNvPr id="166" name="矩形 165">
            <a:extLst>
              <a:ext uri="{FF2B5EF4-FFF2-40B4-BE49-F238E27FC236}">
                <a16:creationId xmlns:a16="http://schemas.microsoft.com/office/drawing/2014/main" id="{03EDD998-FB5A-8D78-DA31-156917C0DA4A}"/>
              </a:ext>
            </a:extLst>
          </p:cNvPr>
          <p:cNvSpPr/>
          <p:nvPr/>
        </p:nvSpPr>
        <p:spPr>
          <a:xfrm>
            <a:off x="327785" y="6134298"/>
            <a:ext cx="5713026" cy="355911"/>
          </a:xfrm>
          <a:prstGeom prst="rect">
            <a:avLst/>
          </a:prstGeom>
          <a:solidFill>
            <a:srgbClr val="6C448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Microsoft YaHei"/>
                <a:cs typeface="+mn-cs"/>
              </a:rPr>
              <a:t>Without Disturbances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Microsoft YaHei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E7078A4A-3BC2-9E37-B932-5D22EB0B7BD3}"/>
              </a:ext>
            </a:extLst>
          </p:cNvPr>
          <p:cNvSpPr/>
          <p:nvPr/>
        </p:nvSpPr>
        <p:spPr>
          <a:xfrm>
            <a:off x="6349433" y="6134298"/>
            <a:ext cx="5713026" cy="355911"/>
          </a:xfrm>
          <a:prstGeom prst="rect">
            <a:avLst/>
          </a:prstGeom>
          <a:solidFill>
            <a:srgbClr val="6C448A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Microsoft YaHei"/>
                <a:cs typeface="+mn-cs"/>
              </a:rPr>
              <a:t>With Disturbances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11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5A825828-B879-CDA2-68E3-966CCCDC30E1}"/>
              </a:ext>
            </a:extLst>
          </p:cNvPr>
          <p:cNvGrpSpPr/>
          <p:nvPr/>
        </p:nvGrpSpPr>
        <p:grpSpPr>
          <a:xfrm>
            <a:off x="528539" y="486713"/>
            <a:ext cx="3217755" cy="1456458"/>
            <a:chOff x="582524" y="2987675"/>
            <a:chExt cx="3549650" cy="1646482"/>
          </a:xfrm>
        </p:grpSpPr>
        <p:graphicFrame>
          <p:nvGraphicFramePr>
            <p:cNvPr id="145" name="对象 144">
              <a:extLst>
                <a:ext uri="{FF2B5EF4-FFF2-40B4-BE49-F238E27FC236}">
                  <a16:creationId xmlns:a16="http://schemas.microsoft.com/office/drawing/2014/main" id="{68190A58-0B1C-8EB5-1226-B90BF690E20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2205394"/>
                </p:ext>
              </p:extLst>
            </p:nvPr>
          </p:nvGraphicFramePr>
          <p:xfrm>
            <a:off x="582524" y="2987675"/>
            <a:ext cx="3549650" cy="1296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" imgW="2709720" imgH="992520" progId="Equation.AxMath">
                    <p:embed/>
                  </p:oleObj>
                </mc:Choice>
                <mc:Fallback>
                  <p:oleObj name="AxMath" r:id="rId2" imgW="2709720" imgH="992520" progId="Equation.AxMath">
                    <p:embed/>
                    <p:pic>
                      <p:nvPicPr>
                        <p:cNvPr id="94" name="对象 93">
                          <a:extLst>
                            <a:ext uri="{FF2B5EF4-FFF2-40B4-BE49-F238E27FC236}">
                              <a16:creationId xmlns:a16="http://schemas.microsoft.com/office/drawing/2014/main" id="{836868C6-2818-428E-5D9E-BAD1EC5C8F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82524" y="2987675"/>
                          <a:ext cx="3549650" cy="1296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6" name="对象 145">
              <a:extLst>
                <a:ext uri="{FF2B5EF4-FFF2-40B4-BE49-F238E27FC236}">
                  <a16:creationId xmlns:a16="http://schemas.microsoft.com/office/drawing/2014/main" id="{EAD423F6-D477-6BD0-14AD-D16AB9D2E4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2524" y="4265857"/>
            <a:ext cx="1890713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1425960" imgH="277560" progId="Equation.AxMath">
                    <p:embed/>
                  </p:oleObj>
                </mc:Choice>
                <mc:Fallback>
                  <p:oleObj name="AxMath" r:id="rId4" imgW="1425960" imgH="277560" progId="Equation.AxMath">
                    <p:embed/>
                    <p:pic>
                      <p:nvPicPr>
                        <p:cNvPr id="95" name="对象 94">
                          <a:extLst>
                            <a:ext uri="{FF2B5EF4-FFF2-40B4-BE49-F238E27FC236}">
                              <a16:creationId xmlns:a16="http://schemas.microsoft.com/office/drawing/2014/main" id="{3F534356-B65A-2366-05DD-00690AE61A7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82524" y="4265857"/>
                          <a:ext cx="1890713" cy="368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D15EAE7-D53F-31A5-83E0-2C05B045D083}"/>
              </a:ext>
            </a:extLst>
          </p:cNvPr>
          <p:cNvGrpSpPr/>
          <p:nvPr/>
        </p:nvGrpSpPr>
        <p:grpSpPr>
          <a:xfrm>
            <a:off x="781070" y="1329681"/>
            <a:ext cx="4296536" cy="1050978"/>
            <a:chOff x="518559" y="3618594"/>
            <a:chExt cx="5004747" cy="1224217"/>
          </a:xfrm>
        </p:grpSpPr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648C84A9-BAB1-FA09-C09A-61F288CA9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2624" y="4368896"/>
              <a:ext cx="1147314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Dot"/>
              <a:miter lim="800000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CDC11D88-B4D1-2C2E-2A07-9E04CB0F914B}"/>
                </a:ext>
              </a:extLst>
            </p:cNvPr>
            <p:cNvGrpSpPr/>
            <p:nvPr/>
          </p:nvGrpSpPr>
          <p:grpSpPr>
            <a:xfrm>
              <a:off x="518559" y="3618594"/>
              <a:ext cx="5004747" cy="1224217"/>
              <a:chOff x="518559" y="3618594"/>
              <a:chExt cx="5004747" cy="1224217"/>
            </a:xfrm>
          </p:grpSpPr>
          <p:graphicFrame>
            <p:nvGraphicFramePr>
              <p:cNvPr id="150" name="对象 149">
                <a:extLst>
                  <a:ext uri="{FF2B5EF4-FFF2-40B4-BE49-F238E27FC236}">
                    <a16:creationId xmlns:a16="http://schemas.microsoft.com/office/drawing/2014/main" id="{A9811070-6DCF-6DDA-92EE-392DE70998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69937" y="3618594"/>
              <a:ext cx="3153369" cy="12175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6" imgW="3087720" imgH="1192680" progId="Equation.AxMath">
                      <p:embed/>
                    </p:oleObj>
                  </mc:Choice>
                  <mc:Fallback>
                    <p:oleObj name="AxMath" r:id="rId6" imgW="3087720" imgH="1192680" progId="Equation.AxMath">
                      <p:embed/>
                      <p:pic>
                        <p:nvPicPr>
                          <p:cNvPr id="99" name="对象 98">
                            <a:extLst>
                              <a:ext uri="{FF2B5EF4-FFF2-40B4-BE49-F238E27FC236}">
                                <a16:creationId xmlns:a16="http://schemas.microsoft.com/office/drawing/2014/main" id="{6613BA76-C6F0-467E-5B6E-C070AC9418E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369937" y="3618594"/>
                            <a:ext cx="3153369" cy="1217574"/>
                          </a:xfrm>
                          <a:prstGeom prst="rect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51" name="直接箭头连接符 150">
                <a:extLst>
                  <a:ext uri="{FF2B5EF4-FFF2-40B4-BE49-F238E27FC236}">
                    <a16:creationId xmlns:a16="http://schemas.microsoft.com/office/drawing/2014/main" id="{F9C87D6D-48BF-E9C3-91CA-EA3C84AFF7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3833" y="3882267"/>
                <a:ext cx="94554" cy="4866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dashDot"/>
                <a:miter lim="800000"/>
                <a:tailEnd type="triangle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F50FCE5F-C863-D9E9-B4CF-81945AA2CBB3}"/>
                  </a:ext>
                </a:extLst>
              </p:cNvPr>
              <p:cNvSpPr txBox="1"/>
              <p:nvPr/>
            </p:nvSpPr>
            <p:spPr>
              <a:xfrm>
                <a:off x="518559" y="4319593"/>
                <a:ext cx="1636131" cy="523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/>
                    <a:cs typeface="Arial" panose="020B0604020202020204" pitchFamily="34" charset="0"/>
                  </a:rPr>
                  <a:t>Parametric Adaption Law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3" name="矩形 152">
            <a:extLst>
              <a:ext uri="{FF2B5EF4-FFF2-40B4-BE49-F238E27FC236}">
                <a16:creationId xmlns:a16="http://schemas.microsoft.com/office/drawing/2014/main" id="{69A4FACD-9E77-B89F-95F8-14FDE5A14BD6}"/>
              </a:ext>
            </a:extLst>
          </p:cNvPr>
          <p:cNvSpPr/>
          <p:nvPr/>
        </p:nvSpPr>
        <p:spPr>
          <a:xfrm>
            <a:off x="379339" y="2485782"/>
            <a:ext cx="29352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45720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rgbClr val="6C448A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Trajectory Compensation</a:t>
            </a:r>
            <a:endParaRPr lang="zh-CN" altLang="en-US" sz="1600" dirty="0">
              <a:solidFill>
                <a:srgbClr val="6C448A"/>
              </a:solidFill>
              <a:latin typeface="Times New Roman"/>
              <a:ea typeface="Microsoft YaHei"/>
            </a:endParaRPr>
          </a:p>
        </p:txBody>
      </p:sp>
      <p:pic>
        <p:nvPicPr>
          <p:cNvPr id="154" name="图片 153">
            <a:extLst>
              <a:ext uri="{FF2B5EF4-FFF2-40B4-BE49-F238E27FC236}">
                <a16:creationId xmlns:a16="http://schemas.microsoft.com/office/drawing/2014/main" id="{7AC574BD-A855-6288-15FC-5F50A7A12C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40" y="2759810"/>
            <a:ext cx="3140260" cy="1828650"/>
          </a:xfrm>
          <a:prstGeom prst="rect">
            <a:avLst/>
          </a:prstGeom>
        </p:spPr>
      </p:pic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1A97D06F-96B1-C5F3-CCD3-985E44FD0310}"/>
              </a:ext>
            </a:extLst>
          </p:cNvPr>
          <p:cNvGrpSpPr/>
          <p:nvPr/>
        </p:nvGrpSpPr>
        <p:grpSpPr>
          <a:xfrm>
            <a:off x="4374532" y="2895442"/>
            <a:ext cx="7075788" cy="975148"/>
            <a:chOff x="5507954" y="4190644"/>
            <a:chExt cx="7075788" cy="975148"/>
          </a:xfrm>
        </p:grpSpPr>
        <p:sp>
          <p:nvSpPr>
            <p:cNvPr id="156" name="箭头: 下 155">
              <a:extLst>
                <a:ext uri="{FF2B5EF4-FFF2-40B4-BE49-F238E27FC236}">
                  <a16:creationId xmlns:a16="http://schemas.microsoft.com/office/drawing/2014/main" id="{748CA8FF-2F37-E5D6-D0D1-A8A7911E83DE}"/>
                </a:ext>
              </a:extLst>
            </p:cNvPr>
            <p:cNvSpPr/>
            <p:nvPr/>
          </p:nvSpPr>
          <p:spPr>
            <a:xfrm rot="16200000">
              <a:off x="5512987" y="4610409"/>
              <a:ext cx="408807" cy="418874"/>
            </a:xfrm>
            <a:prstGeom prst="downArrow">
              <a:avLst>
                <a:gd name="adj1" fmla="val 50000"/>
                <a:gd name="adj2" fmla="val 45364"/>
              </a:avLst>
            </a:prstGeom>
            <a:gradFill>
              <a:gsLst>
                <a:gs pos="0">
                  <a:srgbClr val="6C448A">
                    <a:alpha val="20000"/>
                  </a:srgbClr>
                </a:gs>
                <a:gs pos="52000">
                  <a:srgbClr val="6C448A">
                    <a:alpha val="60000"/>
                  </a:srgbClr>
                </a:gs>
                <a:gs pos="100000">
                  <a:srgbClr val="6C448A"/>
                </a:gs>
              </a:gsLst>
              <a:lin ang="5400000" scaled="1"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Microsoft YaHei"/>
                <a:cs typeface="+mn-cs"/>
              </a:endParaRPr>
            </a:p>
          </p:txBody>
        </p: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C2152E25-17DA-F925-79FD-3616B161BB83}"/>
                </a:ext>
              </a:extLst>
            </p:cNvPr>
            <p:cNvGrpSpPr/>
            <p:nvPr/>
          </p:nvGrpSpPr>
          <p:grpSpPr>
            <a:xfrm>
              <a:off x="6261759" y="4190644"/>
              <a:ext cx="6321983" cy="975148"/>
              <a:chOff x="6261759" y="3461679"/>
              <a:chExt cx="6321983" cy="975148"/>
            </a:xfrm>
          </p:grpSpPr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D2A46031-DABD-A5A1-B012-6902D70D37F5}"/>
                  </a:ext>
                </a:extLst>
              </p:cNvPr>
              <p:cNvGrpSpPr/>
              <p:nvPr/>
            </p:nvGrpSpPr>
            <p:grpSpPr>
              <a:xfrm>
                <a:off x="6261759" y="3461679"/>
                <a:ext cx="4452543" cy="975148"/>
                <a:chOff x="6252170" y="3461680"/>
                <a:chExt cx="4452543" cy="975148"/>
              </a:xfrm>
            </p:grpSpPr>
            <p:graphicFrame>
              <p:nvGraphicFramePr>
                <p:cNvPr id="160" name="对象 159">
                  <a:extLst>
                    <a:ext uri="{FF2B5EF4-FFF2-40B4-BE49-F238E27FC236}">
                      <a16:creationId xmlns:a16="http://schemas.microsoft.com/office/drawing/2014/main" id="{D18A583C-D351-0F02-AC4C-7E40679834A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4493957"/>
                    </p:ext>
                  </p:extLst>
                </p:nvPr>
              </p:nvGraphicFramePr>
              <p:xfrm>
                <a:off x="6616638" y="3464828"/>
                <a:ext cx="3535637" cy="972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AxMath" r:id="rId9" imgW="2861280" imgH="786960" progId="Equation.AxMath">
                        <p:embed/>
                      </p:oleObj>
                    </mc:Choice>
                    <mc:Fallback>
                      <p:oleObj name="AxMath" r:id="rId9" imgW="2861280" imgH="786960" progId="Equation.AxMath">
                        <p:embed/>
                        <p:pic>
                          <p:nvPicPr>
                            <p:cNvPr id="110" name="对象 109">
                              <a:extLst>
                                <a:ext uri="{FF2B5EF4-FFF2-40B4-BE49-F238E27FC236}">
                                  <a16:creationId xmlns:a16="http://schemas.microsoft.com/office/drawing/2014/main" id="{13FC6A6F-EE9C-3219-B239-650A45243AD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616638" y="3464828"/>
                              <a:ext cx="3535637" cy="972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62" name="矩形: 圆角 161">
                  <a:extLst>
                    <a:ext uri="{FF2B5EF4-FFF2-40B4-BE49-F238E27FC236}">
                      <a16:creationId xmlns:a16="http://schemas.microsoft.com/office/drawing/2014/main" id="{F4A3BC1D-2734-C600-AA38-2E59A08B646E}"/>
                    </a:ext>
                  </a:extLst>
                </p:cNvPr>
                <p:cNvSpPr/>
                <p:nvPr/>
              </p:nvSpPr>
              <p:spPr>
                <a:xfrm>
                  <a:off x="6252170" y="3461680"/>
                  <a:ext cx="4452543" cy="975148"/>
                </a:xfrm>
                <a:prstGeom prst="roundRect">
                  <a:avLst>
                    <a:gd name="adj" fmla="val 10026"/>
                  </a:avLst>
                </a:prstGeom>
                <a:noFill/>
                <a:ln w="19050" cap="flat" cmpd="sng" algn="ctr">
                  <a:solidFill>
                    <a:srgbClr val="6C3F8A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Microsoft YaHei"/>
                    <a:cs typeface="+mn-cs"/>
                  </a:endParaRPr>
                </a:p>
              </p:txBody>
            </p:sp>
          </p:grp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D66B65C7-CA0B-4E48-1C1E-865503D70DD6}"/>
                  </a:ext>
                </a:extLst>
              </p:cNvPr>
              <p:cNvSpPr/>
              <p:nvPr/>
            </p:nvSpPr>
            <p:spPr>
              <a:xfrm>
                <a:off x="10782299" y="3490224"/>
                <a:ext cx="1801443" cy="918057"/>
              </a:xfrm>
              <a:prstGeom prst="rect">
                <a:avLst/>
              </a:prstGeom>
              <a:solidFill>
                <a:srgbClr val="EDE6F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C3F8A"/>
                    </a:solidFill>
                    <a:effectLst/>
                    <a:uLnTx/>
                    <a:uFillTx/>
                    <a:latin typeface="Times New Roman"/>
                    <a:ea typeface="微软雅黑" panose="020B0503020204020204" pitchFamily="34" charset="-122"/>
                    <a:cs typeface="Arial" panose="020B0604020202020204" pitchFamily="34" charset="0"/>
                  </a:rPr>
                  <a:t>Contouring Error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b="1" kern="0" dirty="0">
                    <a:solidFill>
                      <a:srgbClr val="6C3F8A"/>
                    </a:solidFill>
                    <a:latin typeface="Times New Roman"/>
                    <a:ea typeface="微软雅黑" panose="020B0503020204020204" pitchFamily="34" charset="-122"/>
                    <a:cs typeface="Arial" panose="020B0604020202020204" pitchFamily="34" charset="0"/>
                  </a:rPr>
                  <a:t>Online Prediction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6C3F8A"/>
                  </a:solidFill>
                  <a:effectLst/>
                  <a:uLnTx/>
                  <a:uFillTx/>
                  <a:latin typeface="Times New Roman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165" name="对象 164">
            <a:extLst>
              <a:ext uri="{FF2B5EF4-FFF2-40B4-BE49-F238E27FC236}">
                <a16:creationId xmlns:a16="http://schemas.microsoft.com/office/drawing/2014/main" id="{47217952-E0EC-8037-6C29-1368DFE71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121403"/>
              </p:ext>
            </p:extLst>
          </p:nvPr>
        </p:nvGraphicFramePr>
        <p:xfrm>
          <a:off x="5270124" y="3919340"/>
          <a:ext cx="1778973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315800" imgH="213840" progId="Equation.AxMath">
                  <p:embed/>
                </p:oleObj>
              </mc:Choice>
              <mc:Fallback>
                <p:oleObj name="AxMath" r:id="rId11" imgW="1315800" imgH="213840" progId="Equation.AxMath">
                  <p:embed/>
                  <p:pic>
                    <p:nvPicPr>
                      <p:cNvPr id="112" name="对象 111">
                        <a:extLst>
                          <a:ext uri="{FF2B5EF4-FFF2-40B4-BE49-F238E27FC236}">
                            <a16:creationId xmlns:a16="http://schemas.microsoft.com/office/drawing/2014/main" id="{3C7EB743-FE01-F56B-C69A-868533476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70124" y="3919340"/>
                        <a:ext cx="1778973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对象 167">
            <a:extLst>
              <a:ext uri="{FF2B5EF4-FFF2-40B4-BE49-F238E27FC236}">
                <a16:creationId xmlns:a16="http://schemas.microsoft.com/office/drawing/2014/main" id="{FCC571EE-DB5C-2274-B9AF-B451D6FF30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361221"/>
              </p:ext>
            </p:extLst>
          </p:nvPr>
        </p:nvGraphicFramePr>
        <p:xfrm>
          <a:off x="8247152" y="3914054"/>
          <a:ext cx="1604924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254240" imgH="223560" progId="Equation.AxMath">
                  <p:embed/>
                </p:oleObj>
              </mc:Choice>
              <mc:Fallback>
                <p:oleObj name="AxMath" r:id="rId13" imgW="1254240" imgH="223560" progId="Equation.AxMath">
                  <p:embed/>
                  <p:pic>
                    <p:nvPicPr>
                      <p:cNvPr id="113" name="对象 112">
                        <a:extLst>
                          <a:ext uri="{FF2B5EF4-FFF2-40B4-BE49-F238E27FC236}">
                            <a16:creationId xmlns:a16="http://schemas.microsoft.com/office/drawing/2014/main" id="{9C30A9E7-F4F3-EEF7-44D2-EEEA4E44A7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47152" y="3914054"/>
                        <a:ext cx="1604924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" name="箭头: 下 168">
            <a:extLst>
              <a:ext uri="{FF2B5EF4-FFF2-40B4-BE49-F238E27FC236}">
                <a16:creationId xmlns:a16="http://schemas.microsoft.com/office/drawing/2014/main" id="{E9B3824E-AB7B-29AC-B222-AB5B8FA7FC37}"/>
              </a:ext>
            </a:extLst>
          </p:cNvPr>
          <p:cNvSpPr/>
          <p:nvPr/>
        </p:nvSpPr>
        <p:spPr>
          <a:xfrm rot="16200000">
            <a:off x="7494687" y="3871251"/>
            <a:ext cx="245910" cy="418874"/>
          </a:xfrm>
          <a:prstGeom prst="downArrow">
            <a:avLst>
              <a:gd name="adj1" fmla="val 50000"/>
              <a:gd name="adj2" fmla="val 45364"/>
            </a:avLst>
          </a:prstGeom>
          <a:gradFill>
            <a:gsLst>
              <a:gs pos="0">
                <a:srgbClr val="6C448A">
                  <a:alpha val="20000"/>
                </a:srgbClr>
              </a:gs>
              <a:gs pos="52000">
                <a:srgbClr val="6C448A">
                  <a:alpha val="60000"/>
                </a:srgbClr>
              </a:gs>
              <a:gs pos="100000">
                <a:srgbClr val="6C448A"/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Microsoft YaHei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2EF678E7-8826-1956-0DEB-A2AFDDE12CC7}"/>
              </a:ext>
            </a:extLst>
          </p:cNvPr>
          <p:cNvSpPr/>
          <p:nvPr/>
        </p:nvSpPr>
        <p:spPr>
          <a:xfrm>
            <a:off x="379339" y="128485"/>
            <a:ext cx="3140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457200"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rgbClr val="6C448A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Adaptive Robust Controller</a:t>
            </a:r>
            <a:endParaRPr lang="zh-CN" altLang="en-US" sz="1600" dirty="0">
              <a:solidFill>
                <a:srgbClr val="6C448A"/>
              </a:solidFill>
              <a:latin typeface="Times New Roman"/>
              <a:ea typeface="Microsoft YaHei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6351031D-3205-9299-6609-273E35D1A142}"/>
              </a:ext>
            </a:extLst>
          </p:cNvPr>
          <p:cNvGrpSpPr/>
          <p:nvPr/>
        </p:nvGrpSpPr>
        <p:grpSpPr>
          <a:xfrm>
            <a:off x="1443375" y="486126"/>
            <a:ext cx="1727629" cy="465951"/>
            <a:chOff x="2068980" y="3070594"/>
            <a:chExt cx="1727629" cy="465951"/>
          </a:xfrm>
        </p:grpSpPr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2B6A9AFC-0114-DA1D-7FD0-A85A2FF18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0243" y="3360482"/>
              <a:ext cx="56045" cy="17606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6C87911C-477C-04BA-BFC1-9AC8EE0AC272}"/>
                </a:ext>
              </a:extLst>
            </p:cNvPr>
            <p:cNvSpPr txBox="1"/>
            <p:nvPr/>
          </p:nvSpPr>
          <p:spPr>
            <a:xfrm>
              <a:off x="2068980" y="3070594"/>
              <a:ext cx="1727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Linear Feedback</a:t>
              </a: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50D3502C-7660-1EDF-5DF9-781F8BDA2171}"/>
              </a:ext>
            </a:extLst>
          </p:cNvPr>
          <p:cNvGrpSpPr/>
          <p:nvPr/>
        </p:nvGrpSpPr>
        <p:grpSpPr>
          <a:xfrm>
            <a:off x="3134300" y="466109"/>
            <a:ext cx="1830039" cy="485968"/>
            <a:chOff x="3848058" y="3031036"/>
            <a:chExt cx="1830039" cy="485968"/>
          </a:xfrm>
        </p:grpSpPr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E8E9562F-939E-83F8-6263-A08D95C58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573" y="3330774"/>
              <a:ext cx="132807" cy="18623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903A348F-3E4E-B0F5-1C8F-5EDEB12264AE}"/>
                </a:ext>
              </a:extLst>
            </p:cNvPr>
            <p:cNvSpPr txBox="1"/>
            <p:nvPr/>
          </p:nvSpPr>
          <p:spPr>
            <a:xfrm>
              <a:off x="3848058" y="3031036"/>
              <a:ext cx="18300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Nonlinear Robust</a:t>
              </a:r>
            </a:p>
          </p:txBody>
        </p:sp>
      </p:grpSp>
      <p:pic>
        <p:nvPicPr>
          <p:cNvPr id="245" name="图片 244">
            <a:extLst>
              <a:ext uri="{FF2B5EF4-FFF2-40B4-BE49-F238E27FC236}">
                <a16:creationId xmlns:a16="http://schemas.microsoft.com/office/drawing/2014/main" id="{B70F7660-CE40-C1E8-2400-055ECBF978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6821" y="281352"/>
            <a:ext cx="4961541" cy="2565241"/>
          </a:xfrm>
          <a:prstGeom prst="rect">
            <a:avLst/>
          </a:prstGeom>
        </p:spPr>
      </p:pic>
      <p:pic>
        <p:nvPicPr>
          <p:cNvPr id="252" name="图片 251">
            <a:extLst>
              <a:ext uri="{FF2B5EF4-FFF2-40B4-BE49-F238E27FC236}">
                <a16:creationId xmlns:a16="http://schemas.microsoft.com/office/drawing/2014/main" id="{5A9A2A11-A84E-FB4E-1E1C-4E8A93591DC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3865"/>
          <a:stretch/>
        </p:blipFill>
        <p:spPr>
          <a:xfrm>
            <a:off x="3286767" y="4407946"/>
            <a:ext cx="4466228" cy="2340000"/>
          </a:xfrm>
          <a:prstGeom prst="rect">
            <a:avLst/>
          </a:prstGeom>
        </p:spPr>
      </p:pic>
      <p:pic>
        <p:nvPicPr>
          <p:cNvPr id="253" name="图片 252">
            <a:extLst>
              <a:ext uri="{FF2B5EF4-FFF2-40B4-BE49-F238E27FC236}">
                <a16:creationId xmlns:a16="http://schemas.microsoft.com/office/drawing/2014/main" id="{9E14FE55-F809-635F-102A-3A9F1E10A2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3852"/>
          <a:stretch/>
        </p:blipFill>
        <p:spPr>
          <a:xfrm>
            <a:off x="7725776" y="4407946"/>
            <a:ext cx="4466224" cy="2340000"/>
          </a:xfrm>
          <a:prstGeom prst="rect">
            <a:avLst/>
          </a:prstGeom>
        </p:spPr>
      </p:pic>
      <p:pic>
        <p:nvPicPr>
          <p:cNvPr id="254" name="图片 253">
            <a:extLst>
              <a:ext uri="{FF2B5EF4-FFF2-40B4-BE49-F238E27FC236}">
                <a16:creationId xmlns:a16="http://schemas.microsoft.com/office/drawing/2014/main" id="{823B3BF3-E9DD-6ED8-DEC8-B3098AB14BA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469" y="4660470"/>
            <a:ext cx="2563447" cy="1834953"/>
          </a:xfrm>
          <a:prstGeom prst="rect">
            <a:avLst/>
          </a:prstGeom>
        </p:spPr>
      </p:pic>
      <p:sp>
        <p:nvSpPr>
          <p:cNvPr id="255" name="矩形 254">
            <a:extLst>
              <a:ext uri="{FF2B5EF4-FFF2-40B4-BE49-F238E27FC236}">
                <a16:creationId xmlns:a16="http://schemas.microsoft.com/office/drawing/2014/main" id="{0DF1A345-DF98-9EEF-9B06-40CD46DA434A}"/>
              </a:ext>
            </a:extLst>
          </p:cNvPr>
          <p:cNvSpPr/>
          <p:nvPr/>
        </p:nvSpPr>
        <p:spPr>
          <a:xfrm>
            <a:off x="709468" y="6200585"/>
            <a:ext cx="2563447" cy="448017"/>
          </a:xfrm>
          <a:prstGeom prst="rect">
            <a:avLst/>
          </a:prstGeom>
          <a:solidFill>
            <a:srgbClr val="6C448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Ultraprecision air-bearing motion stage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76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79</Words>
  <Application>Microsoft Office PowerPoint</Application>
  <PresentationFormat>宽屏</PresentationFormat>
  <Paragraphs>44</Paragraphs>
  <Slides>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</dc:creator>
  <cp:lastModifiedBy>周冉</cp:lastModifiedBy>
  <cp:revision>27</cp:revision>
  <dcterms:created xsi:type="dcterms:W3CDTF">2023-11-23T06:23:44Z</dcterms:created>
  <dcterms:modified xsi:type="dcterms:W3CDTF">2024-09-24T08:08:42Z</dcterms:modified>
</cp:coreProperties>
</file>